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4.xml" ContentType="application/vnd.openxmlformats-officedocument.theme+xml"/>
  <Override PartName="/ppt/slideLayouts/slideLayout7.xml" ContentType="application/vnd.openxmlformats-officedocument.presentationml.slideLayout+xml"/>
  <Override PartName="/ppt/theme/theme5.xml" ContentType="application/vnd.openxmlformats-officedocument.theme+xml"/>
  <Override PartName="/ppt/slideLayouts/slideLayout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 id="2147483837" r:id="rId2"/>
    <p:sldMasterId id="2147483846" r:id="rId3"/>
    <p:sldMasterId id="2147483858" r:id="rId4"/>
    <p:sldMasterId id="2147483902" r:id="rId5"/>
    <p:sldMasterId id="2147483881" r:id="rId6"/>
  </p:sldMasterIdLst>
  <p:notesMasterIdLst>
    <p:notesMasterId r:id="rId14"/>
  </p:notesMasterIdLst>
  <p:handoutMasterIdLst>
    <p:handoutMasterId r:id="rId15"/>
  </p:handoutMasterIdLst>
  <p:sldIdLst>
    <p:sldId id="693" r:id="rId7"/>
    <p:sldId id="716" r:id="rId8"/>
    <p:sldId id="712" r:id="rId9"/>
    <p:sldId id="717" r:id="rId10"/>
    <p:sldId id="718" r:id="rId11"/>
    <p:sldId id="719" r:id="rId12"/>
    <p:sldId id="680" r:id="rId13"/>
  </p:sldIdLst>
  <p:sldSz cx="12196763" cy="6858000"/>
  <p:notesSz cx="6805613" cy="9939338"/>
  <p:custDataLst>
    <p:tags r:id="rId16"/>
  </p:custDataLst>
  <p:defaultTex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609676" algn="l" rtl="0" fontAlgn="base">
      <a:spcBef>
        <a:spcPct val="0"/>
      </a:spcBef>
      <a:spcAft>
        <a:spcPct val="0"/>
      </a:spcAft>
      <a:defRPr kern="1200">
        <a:solidFill>
          <a:schemeClr val="tx1"/>
        </a:solidFill>
        <a:latin typeface="Calibri" pitchFamily="34" charset="0"/>
        <a:ea typeface="宋体" pitchFamily="2" charset="-122"/>
        <a:cs typeface="+mn-cs"/>
      </a:defRPr>
    </a:lvl2pPr>
    <a:lvl3pPr marL="1219352" algn="l" rtl="0" fontAlgn="base">
      <a:spcBef>
        <a:spcPct val="0"/>
      </a:spcBef>
      <a:spcAft>
        <a:spcPct val="0"/>
      </a:spcAft>
      <a:defRPr kern="1200">
        <a:solidFill>
          <a:schemeClr val="tx1"/>
        </a:solidFill>
        <a:latin typeface="Calibri" pitchFamily="34" charset="0"/>
        <a:ea typeface="宋体" pitchFamily="2" charset="-122"/>
        <a:cs typeface="+mn-cs"/>
      </a:defRPr>
    </a:lvl3pPr>
    <a:lvl4pPr marL="1829029" algn="l" rtl="0" fontAlgn="base">
      <a:spcBef>
        <a:spcPct val="0"/>
      </a:spcBef>
      <a:spcAft>
        <a:spcPct val="0"/>
      </a:spcAft>
      <a:defRPr kern="1200">
        <a:solidFill>
          <a:schemeClr val="tx1"/>
        </a:solidFill>
        <a:latin typeface="Calibri" pitchFamily="34" charset="0"/>
        <a:ea typeface="宋体" pitchFamily="2" charset="-122"/>
        <a:cs typeface="+mn-cs"/>
      </a:defRPr>
    </a:lvl4pPr>
    <a:lvl5pPr marL="2438705" algn="l" rtl="0" fontAlgn="base">
      <a:spcBef>
        <a:spcPct val="0"/>
      </a:spcBef>
      <a:spcAft>
        <a:spcPct val="0"/>
      </a:spcAft>
      <a:defRPr kern="1200">
        <a:solidFill>
          <a:schemeClr val="tx1"/>
        </a:solidFill>
        <a:latin typeface="Calibri" pitchFamily="34" charset="0"/>
        <a:ea typeface="宋体" pitchFamily="2" charset="-122"/>
        <a:cs typeface="+mn-cs"/>
      </a:defRPr>
    </a:lvl5pPr>
    <a:lvl6pPr marL="3048381" algn="l" defTabSz="1219352" rtl="0" eaLnBrk="1" latinLnBrk="0" hangingPunct="1">
      <a:defRPr kern="1200">
        <a:solidFill>
          <a:schemeClr val="tx1"/>
        </a:solidFill>
        <a:latin typeface="Calibri" pitchFamily="34" charset="0"/>
        <a:ea typeface="宋体" pitchFamily="2" charset="-122"/>
        <a:cs typeface="+mn-cs"/>
      </a:defRPr>
    </a:lvl6pPr>
    <a:lvl7pPr marL="3658057" algn="l" defTabSz="1219352" rtl="0" eaLnBrk="1" latinLnBrk="0" hangingPunct="1">
      <a:defRPr kern="1200">
        <a:solidFill>
          <a:schemeClr val="tx1"/>
        </a:solidFill>
        <a:latin typeface="Calibri" pitchFamily="34" charset="0"/>
        <a:ea typeface="宋体" pitchFamily="2" charset="-122"/>
        <a:cs typeface="+mn-cs"/>
      </a:defRPr>
    </a:lvl7pPr>
    <a:lvl8pPr marL="4267733" algn="l" defTabSz="1219352" rtl="0" eaLnBrk="1" latinLnBrk="0" hangingPunct="1">
      <a:defRPr kern="1200">
        <a:solidFill>
          <a:schemeClr val="tx1"/>
        </a:solidFill>
        <a:latin typeface="Calibri" pitchFamily="34" charset="0"/>
        <a:ea typeface="宋体" pitchFamily="2" charset="-122"/>
        <a:cs typeface="+mn-cs"/>
      </a:defRPr>
    </a:lvl8pPr>
    <a:lvl9pPr marL="4877410" algn="l" defTabSz="1219352"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407" userDrawn="1">
          <p15:clr>
            <a:srgbClr val="A4A3A4"/>
          </p15:clr>
        </p15:guide>
        <p15:guide id="2" orient="horz" pos="708" userDrawn="1">
          <p15:clr>
            <a:srgbClr val="A4A3A4"/>
          </p15:clr>
        </p15:guide>
        <p15:guide id="3" orient="horz" pos="829" userDrawn="1">
          <p15:clr>
            <a:srgbClr val="A4A3A4"/>
          </p15:clr>
        </p15:guide>
        <p15:guide id="4" orient="horz" pos="2824" userDrawn="1">
          <p15:clr>
            <a:srgbClr val="A4A3A4"/>
          </p15:clr>
        </p15:guide>
        <p15:guide id="5" orient="horz" pos="3973" userDrawn="1">
          <p15:clr>
            <a:srgbClr val="A4A3A4"/>
          </p15:clr>
        </p15:guide>
        <p15:guide id="6" pos="7048" userDrawn="1">
          <p15:clr>
            <a:srgbClr val="A4A3A4"/>
          </p15:clr>
        </p15:guide>
        <p15:guide id="7" pos="635" userDrawn="1">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2B2FF"/>
    <a:srgbClr val="FFB8B8"/>
    <a:srgbClr val="FFF3D7"/>
    <a:srgbClr val="FFC000"/>
    <a:srgbClr val="DBF2FF"/>
    <a:srgbClr val="384056"/>
    <a:srgbClr val="34393C"/>
    <a:srgbClr val="C5E5FF"/>
    <a:srgbClr val="2D7CC3"/>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61" autoAdjust="0"/>
    <p:restoredTop sz="91885" autoAdjust="0"/>
  </p:normalViewPr>
  <p:slideViewPr>
    <p:cSldViewPr showGuides="1">
      <p:cViewPr varScale="1">
        <p:scale>
          <a:sx n="116" d="100"/>
          <a:sy n="116" d="100"/>
        </p:scale>
        <p:origin x="208" y="328"/>
      </p:cViewPr>
      <p:guideLst>
        <p:guide orient="horz" pos="407"/>
        <p:guide orient="horz" pos="708"/>
        <p:guide orient="horz" pos="829"/>
        <p:guide orient="horz" pos="2824"/>
        <p:guide orient="horz" pos="3973"/>
        <p:guide pos="7048"/>
        <p:guide pos="635"/>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79" d="100"/>
          <a:sy n="79" d="100"/>
        </p:scale>
        <p:origin x="3954" y="96"/>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7330" name="Rectangle 2"/>
          <p:cNvSpPr>
            <a:spLocks noGrp="1" noChangeArrowheads="1"/>
          </p:cNvSpPr>
          <p:nvPr>
            <p:ph type="hdr" sz="quarter"/>
          </p:nvPr>
        </p:nvSpPr>
        <p:spPr bwMode="auto">
          <a:xfrm>
            <a:off x="0"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ea typeface="宋体" pitchFamily="2" charset="-122"/>
              </a:defRPr>
            </a:lvl1pPr>
          </a:lstStyle>
          <a:p>
            <a:pPr>
              <a:defRPr/>
            </a:pPr>
            <a:endParaRPr lang="zh-CN" altLang="en-US"/>
          </a:p>
        </p:txBody>
      </p:sp>
      <p:sp>
        <p:nvSpPr>
          <p:cNvPr id="227331" name="Rectangle 3"/>
          <p:cNvSpPr>
            <a:spLocks noGrp="1" noChangeArrowheads="1"/>
          </p:cNvSpPr>
          <p:nvPr>
            <p:ph type="dt" sz="quarter" idx="1"/>
          </p:nvPr>
        </p:nvSpPr>
        <p:spPr bwMode="auto">
          <a:xfrm>
            <a:off x="3854939"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200">
                <a:ea typeface="宋体" pitchFamily="2" charset="-122"/>
              </a:defRPr>
            </a:lvl1pPr>
          </a:lstStyle>
          <a:p>
            <a:pPr>
              <a:defRPr/>
            </a:pPr>
            <a:fld id="{FD6B2986-D06E-4F3C-B19C-CC0A0E2B9416}" type="datetimeFigureOut">
              <a:rPr lang="zh-CN" altLang="en-US"/>
              <a:pPr>
                <a:defRPr/>
              </a:pPr>
              <a:t>2022/3/11</a:t>
            </a:fld>
            <a:endParaRPr lang="en-US" altLang="zh-CN"/>
          </a:p>
        </p:txBody>
      </p:sp>
      <p:sp>
        <p:nvSpPr>
          <p:cNvPr id="227332" name="Rectangle 4"/>
          <p:cNvSpPr>
            <a:spLocks noGrp="1" noChangeArrowheads="1"/>
          </p:cNvSpPr>
          <p:nvPr>
            <p:ph type="ftr" sz="quarter" idx="2"/>
          </p:nvPr>
        </p:nvSpPr>
        <p:spPr bwMode="auto">
          <a:xfrm>
            <a:off x="0"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ea typeface="宋体" pitchFamily="2" charset="-122"/>
              </a:defRPr>
            </a:lvl1pPr>
          </a:lstStyle>
          <a:p>
            <a:pPr>
              <a:defRPr/>
            </a:pPr>
            <a:endParaRPr lang="en-US" altLang="zh-CN"/>
          </a:p>
        </p:txBody>
      </p:sp>
      <p:sp>
        <p:nvSpPr>
          <p:cNvPr id="227333" name="Rectangle 5"/>
          <p:cNvSpPr>
            <a:spLocks noGrp="1" noChangeArrowheads="1"/>
          </p:cNvSpPr>
          <p:nvPr>
            <p:ph type="sldNum" sz="quarter" idx="3"/>
          </p:nvPr>
        </p:nvSpPr>
        <p:spPr bwMode="auto">
          <a:xfrm>
            <a:off x="3854939"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ea typeface="宋体" pitchFamily="2" charset="-122"/>
              </a:defRPr>
            </a:lvl1pPr>
          </a:lstStyle>
          <a:p>
            <a:pPr>
              <a:defRPr/>
            </a:pPr>
            <a:fld id="{4B569440-9C1A-4A13-B530-46C3A9E17375}" type="slidenum">
              <a:rPr lang="zh-CN" altLang="en-US"/>
              <a:pPr>
                <a:defRPr/>
              </a:pPr>
              <a:t>‹#›</a:t>
            </a:fld>
            <a:endParaRPr lang="en-US" altLang="zh-CN"/>
          </a:p>
        </p:txBody>
      </p:sp>
    </p:spTree>
    <p:extLst>
      <p:ext uri="{BB962C8B-B14F-4D97-AF65-F5344CB8AC3E}">
        <p14:creationId xmlns:p14="http://schemas.microsoft.com/office/powerpoint/2010/main" val="9417392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tiff>
</file>

<file path=ppt/media/image13.tiff>
</file>

<file path=ppt/media/image14.tiff>
</file>

<file path=ppt/media/image15.gif>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099" cy="496967"/>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4939" y="0"/>
            <a:ext cx="2949099" cy="496967"/>
          </a:xfrm>
          <a:prstGeom prst="rect">
            <a:avLst/>
          </a:prstGeom>
        </p:spPr>
        <p:txBody>
          <a:bodyPr vert="horz" lIns="91440" tIns="45720" rIns="91440" bIns="45720" rtlCol="0"/>
          <a:lstStyle>
            <a:lvl1pPr algn="r">
              <a:defRPr sz="1200"/>
            </a:lvl1pPr>
          </a:lstStyle>
          <a:p>
            <a:fld id="{C45443A1-D8F2-48CD-A659-3CEDBA8DF541}" type="datetimeFigureOut">
              <a:rPr lang="zh-CN" altLang="en-US" smtClean="0"/>
              <a:pPr/>
              <a:t>2022/3/11</a:t>
            </a:fld>
            <a:endParaRPr lang="zh-CN" altLang="en-US"/>
          </a:p>
        </p:txBody>
      </p:sp>
      <p:sp>
        <p:nvSpPr>
          <p:cNvPr id="4" name="幻灯片图像占位符 3"/>
          <p:cNvSpPr>
            <a:spLocks noGrp="1" noRot="1" noChangeAspect="1"/>
          </p:cNvSpPr>
          <p:nvPr>
            <p:ph type="sldImg" idx="2"/>
          </p:nvPr>
        </p:nvSpPr>
        <p:spPr>
          <a:xfrm>
            <a:off x="90488" y="746125"/>
            <a:ext cx="6624637" cy="3725863"/>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0562" y="4721186"/>
            <a:ext cx="5444490" cy="447270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0646"/>
            <a:ext cx="2949099" cy="49696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4939" y="9440646"/>
            <a:ext cx="2949099" cy="496967"/>
          </a:xfrm>
          <a:prstGeom prst="rect">
            <a:avLst/>
          </a:prstGeom>
        </p:spPr>
        <p:txBody>
          <a:bodyPr vert="horz" lIns="91440" tIns="45720" rIns="91440" bIns="45720" rtlCol="0" anchor="b"/>
          <a:lstStyle>
            <a:lvl1pPr algn="r">
              <a:defRPr sz="1200"/>
            </a:lvl1pPr>
          </a:lstStyle>
          <a:p>
            <a:fld id="{5DFA3554-790F-44C9-BFAE-3E6D5D7BE10A}" type="slidenum">
              <a:rPr lang="zh-CN" altLang="en-US" smtClean="0"/>
              <a:pPr/>
              <a:t>‹#›</a:t>
            </a:fld>
            <a:endParaRPr lang="zh-CN" altLang="en-US"/>
          </a:p>
        </p:txBody>
      </p:sp>
    </p:spTree>
    <p:extLst>
      <p:ext uri="{BB962C8B-B14F-4D97-AF65-F5344CB8AC3E}">
        <p14:creationId xmlns:p14="http://schemas.microsoft.com/office/powerpoint/2010/main" val="1407357595"/>
      </p:ext>
    </p:extLst>
  </p:cSld>
  <p:clrMap bg1="lt1" tx1="dk1" bg2="lt2" tx2="dk2" accent1="accent1" accent2="accent2" accent3="accent3" accent4="accent4" accent5="accent5" accent6="accent6" hlink="hlink" folHlink="folHlink"/>
  <p:notesStyle>
    <a:lvl1pPr marL="0" algn="l" defTabSz="1219352" rtl="0" eaLnBrk="1" latinLnBrk="0" hangingPunct="1">
      <a:defRPr sz="1600" kern="1200">
        <a:solidFill>
          <a:schemeClr val="tx1"/>
        </a:solidFill>
        <a:latin typeface="+mn-lt"/>
        <a:ea typeface="+mn-ea"/>
        <a:cs typeface="+mn-cs"/>
      </a:defRPr>
    </a:lvl1pPr>
    <a:lvl2pPr marL="609676" algn="l" defTabSz="1219352" rtl="0" eaLnBrk="1" latinLnBrk="0" hangingPunct="1">
      <a:defRPr sz="1600" kern="1200">
        <a:solidFill>
          <a:schemeClr val="tx1"/>
        </a:solidFill>
        <a:latin typeface="+mn-lt"/>
        <a:ea typeface="+mn-ea"/>
        <a:cs typeface="+mn-cs"/>
      </a:defRPr>
    </a:lvl2pPr>
    <a:lvl3pPr marL="1219352" algn="l" defTabSz="1219352" rtl="0" eaLnBrk="1" latinLnBrk="0" hangingPunct="1">
      <a:defRPr sz="1600" kern="1200">
        <a:solidFill>
          <a:schemeClr val="tx1"/>
        </a:solidFill>
        <a:latin typeface="+mn-lt"/>
        <a:ea typeface="+mn-ea"/>
        <a:cs typeface="+mn-cs"/>
      </a:defRPr>
    </a:lvl3pPr>
    <a:lvl4pPr marL="1829029" algn="l" defTabSz="1219352" rtl="0" eaLnBrk="1" latinLnBrk="0" hangingPunct="1">
      <a:defRPr sz="1600" kern="1200">
        <a:solidFill>
          <a:schemeClr val="tx1"/>
        </a:solidFill>
        <a:latin typeface="+mn-lt"/>
        <a:ea typeface="+mn-ea"/>
        <a:cs typeface="+mn-cs"/>
      </a:defRPr>
    </a:lvl4pPr>
    <a:lvl5pPr marL="2438705" algn="l" defTabSz="1219352" rtl="0" eaLnBrk="1" latinLnBrk="0" hangingPunct="1">
      <a:defRPr sz="1600" kern="1200">
        <a:solidFill>
          <a:schemeClr val="tx1"/>
        </a:solidFill>
        <a:latin typeface="+mn-lt"/>
        <a:ea typeface="+mn-ea"/>
        <a:cs typeface="+mn-cs"/>
      </a:defRPr>
    </a:lvl5pPr>
    <a:lvl6pPr marL="3048381" algn="l" defTabSz="1219352" rtl="0" eaLnBrk="1" latinLnBrk="0" hangingPunct="1">
      <a:defRPr sz="1600" kern="1200">
        <a:solidFill>
          <a:schemeClr val="tx1"/>
        </a:solidFill>
        <a:latin typeface="+mn-lt"/>
        <a:ea typeface="+mn-ea"/>
        <a:cs typeface="+mn-cs"/>
      </a:defRPr>
    </a:lvl6pPr>
    <a:lvl7pPr marL="3658057" algn="l" defTabSz="1219352" rtl="0" eaLnBrk="1" latinLnBrk="0" hangingPunct="1">
      <a:defRPr sz="1600" kern="1200">
        <a:solidFill>
          <a:schemeClr val="tx1"/>
        </a:solidFill>
        <a:latin typeface="+mn-lt"/>
        <a:ea typeface="+mn-ea"/>
        <a:cs typeface="+mn-cs"/>
      </a:defRPr>
    </a:lvl7pPr>
    <a:lvl8pPr marL="4267733" algn="l" defTabSz="1219352" rtl="0" eaLnBrk="1" latinLnBrk="0" hangingPunct="1">
      <a:defRPr sz="1600" kern="1200">
        <a:solidFill>
          <a:schemeClr val="tx1"/>
        </a:solidFill>
        <a:latin typeface="+mn-lt"/>
        <a:ea typeface="+mn-ea"/>
        <a:cs typeface="+mn-cs"/>
      </a:defRPr>
    </a:lvl8pPr>
    <a:lvl9pPr marL="4877410" algn="l" defTabSz="1219352"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15F9B1A9-CAEA-4E40-9659-3AAA2EAEEC3C}" type="slidenum">
              <a:rPr lang="en-US" altLang="zh-CN" smtClean="0">
                <a:solidFill>
                  <a:prstClr val="black"/>
                </a:solidFill>
              </a:rPr>
              <a:pPr/>
              <a:t>7</a:t>
            </a:fld>
            <a:endParaRPr lang="en-US" altLang="zh-CN">
              <a:solidFill>
                <a:prstClr val="black"/>
              </a:solidFill>
            </a:endParaRPr>
          </a:p>
        </p:txBody>
      </p:sp>
      <p:sp>
        <p:nvSpPr>
          <p:cNvPr id="76803" name="Rectangle 7"/>
          <p:cNvSpPr txBox="1">
            <a:spLocks noGrp="1" noChangeArrowheads="1"/>
          </p:cNvSpPr>
          <p:nvPr/>
        </p:nvSpPr>
        <p:spPr bwMode="auto">
          <a:xfrm>
            <a:off x="3855773" y="9441815"/>
            <a:ext cx="2949840" cy="497525"/>
          </a:xfrm>
          <a:prstGeom prst="rect">
            <a:avLst/>
          </a:prstGeom>
          <a:noFill/>
          <a:ln w="9525">
            <a:noFill/>
            <a:miter lim="800000"/>
            <a:headEnd/>
            <a:tailEnd/>
          </a:ln>
        </p:spPr>
        <p:txBody>
          <a:bodyPr lIns="93177" tIns="46589" rIns="93177" bIns="46589" anchor="b"/>
          <a:lstStyle/>
          <a:p>
            <a:pPr algn="r" defTabSz="931863" eaLnBrk="0" hangingPunct="0"/>
            <a:fld id="{BCC2ABD3-6192-4FC8-9429-95EBDAE7C5C1}" type="slidenum">
              <a:rPr lang="en-US" altLang="zh-CN" sz="1200">
                <a:solidFill>
                  <a:prstClr val="black"/>
                </a:solidFill>
                <a:ea typeface="MS PGothic" pitchFamily="34" charset="-128"/>
              </a:rPr>
              <a:pPr algn="r" defTabSz="931863" eaLnBrk="0" hangingPunct="0"/>
              <a:t>7</a:t>
            </a:fld>
            <a:endParaRPr lang="en-US" altLang="zh-CN" sz="1200">
              <a:solidFill>
                <a:prstClr val="black"/>
              </a:solidFill>
              <a:ea typeface="MS PGothic" pitchFamily="34" charset="-128"/>
            </a:endParaRPr>
          </a:p>
        </p:txBody>
      </p:sp>
      <p:sp>
        <p:nvSpPr>
          <p:cNvPr id="76804" name="Rectangle 2"/>
          <p:cNvSpPr>
            <a:spLocks noGrp="1" noRot="1" noChangeAspect="1" noChangeArrowheads="1" noTextEdit="1"/>
          </p:cNvSpPr>
          <p:nvPr>
            <p:ph type="sldImg"/>
          </p:nvPr>
        </p:nvSpPr>
        <p:spPr bwMode="auto">
          <a:xfrm>
            <a:off x="90488" y="746125"/>
            <a:ext cx="6624637" cy="3725863"/>
          </a:xfrm>
          <a:noFill/>
          <a:ln>
            <a:solidFill>
              <a:srgbClr val="000000"/>
            </a:solidFill>
            <a:miter lim="800000"/>
            <a:headEnd/>
            <a:tailEnd/>
          </a:ln>
        </p:spPr>
      </p:sp>
      <p:sp>
        <p:nvSpPr>
          <p:cNvPr id="103429" name="Rectangle 3"/>
          <p:cNvSpPr>
            <a:spLocks noGrp="1" noChangeArrowheads="1"/>
          </p:cNvSpPr>
          <p:nvPr>
            <p:ph type="body" idx="1"/>
          </p:nvPr>
        </p:nvSpPr>
        <p:spPr>
          <a:xfrm>
            <a:off x="907523" y="4722499"/>
            <a:ext cx="4990571" cy="4471351"/>
          </a:xfrm>
          <a:ln/>
        </p:spPr>
        <p:txBody>
          <a:bodyPr lIns="93177" tIns="46589" rIns="93177" bIns="46589"/>
          <a:lstStyle/>
          <a:p>
            <a:pPr eaLnBrk="1" fontAlgn="auto" hangingPunct="1">
              <a:spcBef>
                <a:spcPts val="0"/>
              </a:spcBef>
              <a:spcAft>
                <a:spcPts val="0"/>
              </a:spcAft>
              <a:defRPr/>
            </a:pPr>
            <a:endParaRPr lang="en-US" altLang="zh-CN" b="0" dirty="0"/>
          </a:p>
        </p:txBody>
      </p:sp>
    </p:spTree>
    <p:extLst>
      <p:ext uri="{BB962C8B-B14F-4D97-AF65-F5344CB8AC3E}">
        <p14:creationId xmlns:p14="http://schemas.microsoft.com/office/powerpoint/2010/main" val="4018989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标题 1"/>
          <p:cNvSpPr>
            <a:spLocks noGrp="1"/>
          </p:cNvSpPr>
          <p:nvPr>
            <p:ph type="title"/>
          </p:nvPr>
        </p:nvSpPr>
        <p:spPr>
          <a:xfrm>
            <a:off x="623635" y="2085266"/>
            <a:ext cx="5954987" cy="2207832"/>
          </a:xfrm>
          <a:prstGeom prst="rect">
            <a:avLst/>
          </a:prstGeom>
        </p:spPr>
        <p:txBody>
          <a:bodyPr anchor="ctr"/>
          <a:lstStyle>
            <a:lvl1pPr>
              <a:lnSpc>
                <a:spcPct val="150000"/>
              </a:lnSpc>
              <a:defRPr sz="4798">
                <a:solidFill>
                  <a:schemeClr val="tx1">
                    <a:lumMod val="75000"/>
                    <a:lumOff val="25000"/>
                  </a:schemeClr>
                </a:solidFill>
                <a:latin typeface="+mj-ea"/>
                <a:ea typeface="+mj-ea"/>
              </a:defRPr>
            </a:lvl1pPr>
          </a:lstStyle>
          <a:p>
            <a:r>
              <a:rPr lang="zh-CN" altLang="en-US" dirty="0"/>
              <a:t>单击此处编辑母版标题样式</a:t>
            </a:r>
          </a:p>
        </p:txBody>
      </p:sp>
      <p:sp>
        <p:nvSpPr>
          <p:cNvPr id="7" name="副标题 2"/>
          <p:cNvSpPr>
            <a:spLocks noGrp="1"/>
          </p:cNvSpPr>
          <p:nvPr>
            <p:ph type="subTitle" idx="11"/>
          </p:nvPr>
        </p:nvSpPr>
        <p:spPr>
          <a:xfrm>
            <a:off x="623635" y="4389106"/>
            <a:ext cx="5954987" cy="768086"/>
          </a:xfrm>
          <a:prstGeom prst="rect">
            <a:avLst/>
          </a:prstGeom>
        </p:spPr>
        <p:txBody>
          <a:bodyPr anchor="ctr"/>
          <a:lstStyle>
            <a:lvl1pPr marL="0" indent="0" algn="l" fontAlgn="t">
              <a:buNone/>
              <a:defRPr sz="2133" b="0">
                <a:solidFill>
                  <a:schemeClr val="tx1">
                    <a:lumMod val="75000"/>
                    <a:lumOff val="25000"/>
                  </a:schemeClr>
                </a:solidFill>
                <a:latin typeface="+mj-ea"/>
                <a:ea typeface="+mj-ea"/>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dirty="0"/>
              <a:t>单击此处编辑母版副标题样式</a:t>
            </a:r>
            <a:endParaRPr lang="zh-CN" altLang="zh-CN" dirty="0"/>
          </a:p>
        </p:txBody>
      </p:sp>
    </p:spTree>
    <p:extLst>
      <p:ext uri="{BB962C8B-B14F-4D97-AF65-F5344CB8AC3E}">
        <p14:creationId xmlns:p14="http://schemas.microsoft.com/office/powerpoint/2010/main" val="619366543"/>
      </p:ext>
    </p:extLst>
  </p:cSld>
  <p:clrMapOvr>
    <a:masterClrMapping/>
  </p:clrMapOvr>
  <p:transition advClick="0" advTm="8000">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标题 1"/>
          <p:cNvSpPr>
            <a:spLocks noGrp="1"/>
          </p:cNvSpPr>
          <p:nvPr>
            <p:ph type="ctrTitle"/>
          </p:nvPr>
        </p:nvSpPr>
        <p:spPr>
          <a:xfrm>
            <a:off x="239443" y="899614"/>
            <a:ext cx="6531276" cy="2387600"/>
          </a:xfrm>
          <a:prstGeom prst="rect">
            <a:avLst/>
          </a:prstGeom>
        </p:spPr>
        <p:txBody>
          <a:bodyPr anchor="ctr">
            <a:normAutofit/>
          </a:bodyPr>
          <a:lstStyle>
            <a:lvl1pPr algn="l">
              <a:defRPr>
                <a:latin typeface="微软雅黑" panose="020B0503020204020204" pitchFamily="34" charset="-122"/>
                <a:ea typeface="微软雅黑" panose="020B0503020204020204" pitchFamily="34" charset="-122"/>
              </a:defRPr>
            </a:lvl1pPr>
          </a:lstStyle>
          <a:p>
            <a:endParaRPr lang="en-US" sz="4798" dirty="0">
              <a:solidFill>
                <a:schemeClr val="bg1"/>
              </a:solidFill>
            </a:endParaRPr>
          </a:p>
        </p:txBody>
      </p:sp>
      <p:sp>
        <p:nvSpPr>
          <p:cNvPr id="11" name="副标题 2"/>
          <p:cNvSpPr>
            <a:spLocks noGrp="1"/>
          </p:cNvSpPr>
          <p:nvPr>
            <p:ph type="subTitle" idx="1"/>
          </p:nvPr>
        </p:nvSpPr>
        <p:spPr>
          <a:xfrm>
            <a:off x="239443" y="3429000"/>
            <a:ext cx="6531276" cy="885327"/>
          </a:xfrm>
          <a:prstGeom prst="rect">
            <a:avLst/>
          </a:prstGeom>
        </p:spPr>
        <p:txBody>
          <a:bodyPr anchor="ctr"/>
          <a:lstStyle>
            <a:lvl1pPr marL="0" indent="0" algn="l">
              <a:buNone/>
              <a:defRPr>
                <a:latin typeface="微软雅黑" panose="020B0503020204020204" pitchFamily="34" charset="-122"/>
                <a:ea typeface="微软雅黑" panose="020B0503020204020204" pitchFamily="34" charset="-122"/>
              </a:defRPr>
            </a:lvl1pPr>
          </a:lstStyle>
          <a:p>
            <a:endParaRPr lang="en-US" altLang="zh-CN" dirty="0">
              <a:solidFill>
                <a:schemeClr val="bg1"/>
              </a:solidFill>
            </a:endParaRPr>
          </a:p>
        </p:txBody>
      </p:sp>
    </p:spTree>
    <p:extLst>
      <p:ext uri="{BB962C8B-B14F-4D97-AF65-F5344CB8AC3E}">
        <p14:creationId xmlns:p14="http://schemas.microsoft.com/office/powerpoint/2010/main" val="153581731"/>
      </p:ext>
    </p:extLst>
  </p:cSld>
  <p:clrMapOvr>
    <a:masterClrMapping/>
  </p:clrMapOvr>
  <p:transition advClick="0" advTm="8000">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5290949"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265044036"/>
      </p:ext>
    </p:extLst>
  </p:cSld>
  <p:clrMapOvr>
    <a:masterClrMapping/>
  </p:clrMapOvr>
  <p:transition advClick="0" advTm="8000">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731329"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731328"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897912191"/>
      </p:ext>
    </p:extLst>
  </p:cSld>
  <p:clrMapOvr>
    <a:masterClrMapping/>
  </p:clrMapOvr>
  <p:transition advClick="0" advTm="8000">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963473" cy="4525736"/>
          </a:xfrm>
          <a:prstGeom prst="rect">
            <a:avLst/>
          </a:prstGeom>
          <a:solidFill>
            <a:schemeClr val="bg1"/>
          </a:solid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771020153"/>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b="1">
                <a:solidFill>
                  <a:srgbClr val="384056"/>
                </a:solidFill>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506462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344304"/>
            <a:ext cx="10963473" cy="589190"/>
          </a:xfrm>
          <a:prstGeom prst="rect">
            <a:avLst/>
          </a:prstGeom>
        </p:spPr>
        <p:txBody>
          <a:bodyPr anchor="ctr"/>
          <a:lstStyle>
            <a:lvl1pPr>
              <a:defRPr sz="32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413398"/>
            <a:ext cx="10757396"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140750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42617757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image" Target="../media/image7.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5.xml"/><Relationship Id="rId1" Type="http://schemas.openxmlformats.org/officeDocument/2006/relationships/slideLayout" Target="../slideLayouts/slideLayout7.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theme" Target="../theme/theme6.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6" descr="C:\Users\z00205060\Desktop\CP项目\规范类文件\新建文件夹\巴展视觉物料规范-18.jpg"/>
          <p:cNvPicPr>
            <a:picLocks noChangeAspect="1" noChangeArrowheads="1"/>
          </p:cNvPicPr>
          <p:nvPr userDrawn="1"/>
        </p:nvPicPr>
        <p:blipFill>
          <a:blip r:embed="rId3" cstate="print"/>
          <a:srcRect/>
          <a:stretch>
            <a:fillRect/>
          </a:stretch>
        </p:blipFill>
        <p:spPr bwMode="auto">
          <a:xfrm>
            <a:off x="43957" y="1050"/>
            <a:ext cx="12196763" cy="6856951"/>
          </a:xfrm>
          <a:prstGeom prst="rect">
            <a:avLst/>
          </a:prstGeom>
          <a:noFill/>
        </p:spPr>
      </p:pic>
      <p:sp>
        <p:nvSpPr>
          <p:cNvPr id="166" name="TextBox 165"/>
          <p:cNvSpPr txBox="1"/>
          <p:nvPr userDrawn="1"/>
        </p:nvSpPr>
        <p:spPr>
          <a:xfrm>
            <a:off x="239443" y="6285801"/>
            <a:ext cx="4706361" cy="338426"/>
          </a:xfrm>
          <a:prstGeom prst="rect">
            <a:avLst/>
          </a:prstGeom>
          <a:noFill/>
        </p:spPr>
        <p:txBody>
          <a:bodyPr wrap="square" rtlCol="0">
            <a:spAutoFit/>
          </a:bodyPr>
          <a:lstStyle/>
          <a:p>
            <a:r>
              <a:rPr lang="en-US" altLang="zh-CN" sz="1599" dirty="0">
                <a:solidFill>
                  <a:srgbClr val="000000">
                    <a:lumMod val="50000"/>
                    <a:lumOff val="50000"/>
                  </a:srgbClr>
                </a:solidFill>
                <a:latin typeface="+mj-ea"/>
                <a:ea typeface="+mj-ea"/>
              </a:rPr>
              <a:t>Building a better connected world</a:t>
            </a:r>
            <a:endParaRPr lang="zh-CN" altLang="en-US" sz="1599" dirty="0">
              <a:solidFill>
                <a:srgbClr val="000000">
                  <a:lumMod val="50000"/>
                  <a:lumOff val="50000"/>
                </a:srgbClr>
              </a:solidFill>
              <a:latin typeface="+mj-ea"/>
              <a:ea typeface="+mj-ea"/>
            </a:endParaRPr>
          </a:p>
        </p:txBody>
      </p:sp>
      <p:sp>
        <p:nvSpPr>
          <p:cNvPr id="167" name="副标题 2"/>
          <p:cNvSpPr txBox="1">
            <a:spLocks/>
          </p:cNvSpPr>
          <p:nvPr userDrawn="1"/>
        </p:nvSpPr>
        <p:spPr bwMode="auto">
          <a:xfrm>
            <a:off x="9644112" y="6308431"/>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mj-ea"/>
                <a:ea typeface="+mj-ea"/>
              </a:rPr>
              <a:t>www.mindspore.cn</a:t>
            </a:r>
            <a:endParaRPr lang="zh-CN" altLang="en-US" sz="1333" b="0" dirty="0">
              <a:solidFill>
                <a:srgbClr val="FFFFFF">
                  <a:lumMod val="50000"/>
                </a:srgbClr>
              </a:solidFill>
              <a:latin typeface="+mj-ea"/>
              <a:ea typeface="+mj-ea"/>
            </a:endParaRPr>
          </a:p>
        </p:txBody>
      </p:sp>
      <p:pic>
        <p:nvPicPr>
          <p:cNvPr id="6" name="图片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31540" y="357607"/>
            <a:ext cx="2003784" cy="1247753"/>
          </a:xfrm>
          <a:prstGeom prst="rect">
            <a:avLst/>
          </a:prstGeom>
        </p:spPr>
      </p:pic>
    </p:spTree>
    <p:extLst>
      <p:ext uri="{BB962C8B-B14F-4D97-AF65-F5344CB8AC3E}">
        <p14:creationId xmlns:p14="http://schemas.microsoft.com/office/powerpoint/2010/main" val="3450727918"/>
      </p:ext>
    </p:extLst>
  </p:cSld>
  <p:clrMap bg1="lt1" tx1="dk1" bg2="lt2" tx2="dk2" accent1="accent1" accent2="accent2" accent3="accent3" accent4="accent4" accent5="accent5" accent6="accent6" hlink="hlink" folHlink="folHlink"/>
  <p:sldLayoutIdLst>
    <p:sldLayoutId id="2147483830" r:id="rId1"/>
  </p:sldLayoutIdLst>
  <p:transition advClick="0" advTm="8000">
    <p:fade thruBlk="1"/>
  </p:transition>
  <p:hf hdr="0" ftr="0" dt="0"/>
  <p:txStyles>
    <p:titleStyle>
      <a:lvl1pPr algn="l" rtl="0" eaLnBrk="1" fontAlgn="base" hangingPunct="1">
        <a:spcBef>
          <a:spcPct val="0"/>
        </a:spcBef>
        <a:spcAft>
          <a:spcPct val="0"/>
        </a:spcAft>
        <a:defRPr sz="4265" b="1">
          <a:solidFill>
            <a:schemeClr val="tx1"/>
          </a:solidFill>
          <a:latin typeface="黑体" pitchFamily="49" charset="-122"/>
          <a:ea typeface="黑体" pitchFamily="49" charset="-122"/>
          <a:cs typeface="+mj-cs"/>
        </a:defRPr>
      </a:lvl1pPr>
      <a:lvl2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2pPr>
      <a:lvl3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3pPr>
      <a:lvl4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4pPr>
      <a:lvl5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1" fontAlgn="base" hangingPunct="1">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1" fontAlgn="base" hangingPunct="1">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1" fontAlgn="base" hangingPunct="1">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1" fontAlgn="base" hangingPunct="1">
        <a:spcBef>
          <a:spcPct val="20000"/>
        </a:spcBef>
        <a:spcAft>
          <a:spcPct val="0"/>
        </a:spcAft>
        <a:buChar char="–"/>
        <a:defRPr sz="2133">
          <a:solidFill>
            <a:schemeClr val="tx1"/>
          </a:solidFill>
          <a:latin typeface="+mn-lt"/>
          <a:ea typeface="+mn-ea"/>
          <a:cs typeface="+mn-cs"/>
        </a:defRPr>
      </a:lvl4pPr>
      <a:lvl5pPr marL="2742308"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0" y="1810"/>
            <a:ext cx="12196763" cy="4792771"/>
          </a:xfrm>
          <a:prstGeom prst="rect">
            <a:avLst/>
          </a:prstGeom>
        </p:spPr>
      </p:pic>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47930"/>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278919" y="6300502"/>
            <a:ext cx="781181" cy="486440"/>
          </a:xfrm>
          <a:prstGeom prst="rect">
            <a:avLst/>
          </a:prstGeom>
        </p:spPr>
      </p:pic>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889" r:id="rId1"/>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63355"/>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8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904" r:id="rId1"/>
    <p:sldLayoutId id="2147483905" r:id="rId2"/>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矩形 6"/>
          <p:cNvSpPr/>
          <p:nvPr userDrawn="1"/>
        </p:nvSpPr>
        <p:spPr bwMode="auto">
          <a:xfrm>
            <a:off x="0" y="0"/>
            <a:ext cx="12196763" cy="6858000"/>
          </a:xfrm>
          <a:prstGeom prst="rect">
            <a:avLst/>
          </a:prstGeom>
          <a:noFill/>
          <a:ln w="9525" cap="flat" cmpd="sng" algn="ctr">
            <a:noFill/>
            <a:prstDash val="solid"/>
            <a:round/>
            <a:headEnd type="none" w="med" len="med"/>
            <a:tailEnd type="none" w="med" len="med"/>
          </a:ln>
          <a:effectLst/>
        </p:spPr>
        <p:txBody>
          <a:bodyPr vert="horz" wrap="square" lIns="121882" tIns="60941" rIns="121882" bIns="60941" numCol="1" rtlCol="0" anchor="t" anchorCtr="0" compatLnSpc="1">
            <a:prstTxWarp prst="textNoShape">
              <a:avLst/>
            </a:prstTxWarp>
          </a:bodyPr>
          <a:lstStyle/>
          <a:p>
            <a:pPr defTabSz="914103">
              <a:buClr>
                <a:srgbClr val="CC9900"/>
              </a:buClr>
              <a:buFont typeface="Wingdings" pitchFamily="2" charset="2"/>
              <a:buChar char="n"/>
            </a:pPr>
            <a:endParaRPr lang="zh-CN" altLang="en-US" b="1">
              <a:solidFill>
                <a:srgbClr val="000000"/>
              </a:solidFill>
              <a:latin typeface="Arial" charset="0"/>
              <a:ea typeface="SimSun" pitchFamily="2" charset="-122"/>
            </a:endParaRPr>
          </a:p>
        </p:txBody>
      </p:sp>
      <p:pic>
        <p:nvPicPr>
          <p:cNvPr id="5" name="图片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6"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TextBox 3">
            <a:extLst>
              <a:ext uri="{FF2B5EF4-FFF2-40B4-BE49-F238E27FC236}">
                <a16:creationId xmlns:a16="http://schemas.microsoft.com/office/drawing/2014/main" id="{EABEE2EE-BF4D-7A4A-B3C6-9E47668CCD98}"/>
              </a:ext>
            </a:extLst>
          </p:cNvPr>
          <p:cNvSpPr txBox="1"/>
          <p:nvPr userDrawn="1"/>
        </p:nvSpPr>
        <p:spPr>
          <a:xfrm>
            <a:off x="734133" y="6387318"/>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Tree>
    <p:extLst>
      <p:ext uri="{BB962C8B-B14F-4D97-AF65-F5344CB8AC3E}">
        <p14:creationId xmlns:p14="http://schemas.microsoft.com/office/powerpoint/2010/main" val="1203883842"/>
      </p:ext>
    </p:extLst>
  </p:cSld>
  <p:clrMap bg1="lt1" tx1="dk1" bg2="lt2" tx2="dk2" accent1="accent1" accent2="accent2" accent3="accent3" accent4="accent4" accent5="accent5" accent6="accent6" hlink="hlink" folHlink="folHlink"/>
  <p:sldLayoutIdLst>
    <p:sldLayoutId id="2147483906" r:id="rId1"/>
    <p:sldLayoutId id="2147483862" r:id="rId2"/>
  </p:sldLayoutIdLst>
  <p:hf hdr="0" ftr="0" dt="0"/>
  <p:txStyles>
    <p:titleStyle>
      <a:lvl1pPr algn="l" rtl="0" eaLnBrk="1" fontAlgn="base" hangingPunct="1">
        <a:spcBef>
          <a:spcPct val="0"/>
        </a:spcBef>
        <a:spcAft>
          <a:spcPct val="0"/>
        </a:spcAft>
        <a:defRPr sz="3199" b="1">
          <a:solidFill>
            <a:srgbClr val="990000"/>
          </a:solidFill>
          <a:latin typeface="+mj-lt"/>
          <a:ea typeface="+mj-ea"/>
          <a:cs typeface="+mj-cs"/>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p:titleStyle>
    <p:bodyStyle>
      <a:lvl1pPr marL="342639" indent="-342639" algn="l" rtl="0" eaLnBrk="1" fontAlgn="base" hangingPunct="1">
        <a:spcBef>
          <a:spcPct val="20000"/>
        </a:spcBef>
        <a:spcAft>
          <a:spcPct val="0"/>
        </a:spcAft>
        <a:buClr>
          <a:srgbClr val="990000"/>
        </a:buClr>
        <a:buChar char="•"/>
        <a:defRPr sz="2399" b="1">
          <a:solidFill>
            <a:schemeClr val="tx1"/>
          </a:solidFill>
          <a:latin typeface="+mn-lt"/>
          <a:ea typeface="+mn-ea"/>
          <a:cs typeface="+mn-cs"/>
        </a:defRPr>
      </a:lvl1pPr>
      <a:lvl2pPr marL="742387" indent="-285534" algn="l" rtl="0" eaLnBrk="1" fontAlgn="base" hangingPunct="1">
        <a:spcBef>
          <a:spcPct val="20000"/>
        </a:spcBef>
        <a:spcAft>
          <a:spcPct val="0"/>
        </a:spcAft>
        <a:buFont typeface="Arial" charset="0"/>
        <a:buChar char="›"/>
        <a:defRPr sz="1999">
          <a:solidFill>
            <a:schemeClr val="tx1"/>
          </a:solidFill>
          <a:latin typeface="+mn-lt"/>
          <a:ea typeface="+mn-ea"/>
          <a:cs typeface="+mn-cs"/>
        </a:defRPr>
      </a:lvl2pPr>
      <a:lvl3pPr marL="1142134" indent="-228427" algn="l" rtl="0" eaLnBrk="1" fontAlgn="base" hangingPunct="1">
        <a:spcBef>
          <a:spcPct val="20000"/>
        </a:spcBef>
        <a:spcAft>
          <a:spcPct val="0"/>
        </a:spcAft>
        <a:buFont typeface="FrutigerNext LT Medium" pitchFamily="34" charset="0"/>
        <a:buChar char="»"/>
        <a:defRPr>
          <a:solidFill>
            <a:schemeClr val="tx1"/>
          </a:solidFill>
          <a:latin typeface="+mn-lt"/>
          <a:ea typeface="+mn-ea"/>
          <a:cs typeface="+mn-cs"/>
        </a:defRPr>
      </a:lvl3pPr>
      <a:lvl4pPr marL="1598987" indent="-228427" algn="l" rtl="0" eaLnBrk="1" fontAlgn="base" hangingPunct="1">
        <a:spcBef>
          <a:spcPct val="20000"/>
        </a:spcBef>
        <a:spcAft>
          <a:spcPct val="0"/>
        </a:spcAft>
        <a:buChar char="–"/>
        <a:defRPr sz="1599">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9pPr>
    </p:bodyStyle>
    <p:otherStyle>
      <a:defPPr>
        <a:defRPr lang="zh-CN"/>
      </a:defPPr>
      <a:lvl1pPr marL="0" algn="l" defTabSz="913707" rtl="0" eaLnBrk="1" latinLnBrk="0" hangingPunct="1">
        <a:defRPr sz="1733" kern="1200">
          <a:solidFill>
            <a:schemeClr val="tx1"/>
          </a:solidFill>
          <a:latin typeface="+mn-lt"/>
          <a:ea typeface="+mn-ea"/>
          <a:cs typeface="+mn-cs"/>
        </a:defRPr>
      </a:lvl1pPr>
      <a:lvl2pPr marL="456854" algn="l" defTabSz="913707" rtl="0" eaLnBrk="1" latinLnBrk="0" hangingPunct="1">
        <a:defRPr sz="1733" kern="1200">
          <a:solidFill>
            <a:schemeClr val="tx1"/>
          </a:solidFill>
          <a:latin typeface="+mn-lt"/>
          <a:ea typeface="+mn-ea"/>
          <a:cs typeface="+mn-cs"/>
        </a:defRPr>
      </a:lvl2pPr>
      <a:lvl3pPr marL="913707" algn="l" defTabSz="913707" rtl="0" eaLnBrk="1" latinLnBrk="0" hangingPunct="1">
        <a:defRPr sz="1733" kern="1200">
          <a:solidFill>
            <a:schemeClr val="tx1"/>
          </a:solidFill>
          <a:latin typeface="+mn-lt"/>
          <a:ea typeface="+mn-ea"/>
          <a:cs typeface="+mn-cs"/>
        </a:defRPr>
      </a:lvl3pPr>
      <a:lvl4pPr marL="1370561" algn="l" defTabSz="913707" rtl="0" eaLnBrk="1" latinLnBrk="0" hangingPunct="1">
        <a:defRPr sz="1733" kern="1200">
          <a:solidFill>
            <a:schemeClr val="tx1"/>
          </a:solidFill>
          <a:latin typeface="+mn-lt"/>
          <a:ea typeface="+mn-ea"/>
          <a:cs typeface="+mn-cs"/>
        </a:defRPr>
      </a:lvl4pPr>
      <a:lvl5pPr marL="1827414" algn="l" defTabSz="913707" rtl="0" eaLnBrk="1" latinLnBrk="0" hangingPunct="1">
        <a:defRPr sz="1733" kern="1200">
          <a:solidFill>
            <a:schemeClr val="tx1"/>
          </a:solidFill>
          <a:latin typeface="+mn-lt"/>
          <a:ea typeface="+mn-ea"/>
          <a:cs typeface="+mn-cs"/>
        </a:defRPr>
      </a:lvl5pPr>
      <a:lvl6pPr marL="2284268" algn="l" defTabSz="913707" rtl="0" eaLnBrk="1" latinLnBrk="0" hangingPunct="1">
        <a:defRPr sz="1733" kern="1200">
          <a:solidFill>
            <a:schemeClr val="tx1"/>
          </a:solidFill>
          <a:latin typeface="+mn-lt"/>
          <a:ea typeface="+mn-ea"/>
          <a:cs typeface="+mn-cs"/>
        </a:defRPr>
      </a:lvl6pPr>
      <a:lvl7pPr marL="2741120" algn="l" defTabSz="913707" rtl="0" eaLnBrk="1" latinLnBrk="0" hangingPunct="1">
        <a:defRPr sz="1733" kern="1200">
          <a:solidFill>
            <a:schemeClr val="tx1"/>
          </a:solidFill>
          <a:latin typeface="+mn-lt"/>
          <a:ea typeface="+mn-ea"/>
          <a:cs typeface="+mn-cs"/>
        </a:defRPr>
      </a:lvl7pPr>
      <a:lvl8pPr marL="3197974" algn="l" defTabSz="913707" rtl="0" eaLnBrk="1" latinLnBrk="0" hangingPunct="1">
        <a:defRPr sz="1733" kern="1200">
          <a:solidFill>
            <a:schemeClr val="tx1"/>
          </a:solidFill>
          <a:latin typeface="+mn-lt"/>
          <a:ea typeface="+mn-ea"/>
          <a:cs typeface="+mn-cs"/>
        </a:defRPr>
      </a:lvl8pPr>
      <a:lvl9pPr marL="3654826" algn="l" defTabSz="913707" rtl="0" eaLnBrk="1" latinLnBrk="0" hangingPunct="1">
        <a:defRPr sz="1733"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a:noFill/>
        </p:spPr>
      </p:pic>
      <p:sp>
        <p:nvSpPr>
          <p:cNvPr id="8"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TextBox 3">
            <a:extLst>
              <a:ext uri="{FF2B5EF4-FFF2-40B4-BE49-F238E27FC236}">
                <a16:creationId xmlns:a16="http://schemas.microsoft.com/office/drawing/2014/main" id="{EABEE2EE-BF4D-7A4A-B3C6-9E47668CCD98}"/>
              </a:ext>
            </a:extLst>
          </p:cNvPr>
          <p:cNvSpPr txBox="1"/>
          <p:nvPr userDrawn="1"/>
        </p:nvSpPr>
        <p:spPr>
          <a:xfrm>
            <a:off x="734133"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pPr defTabSz="890204" fontAlgn="auto">
                <a:spcBef>
                  <a:spcPts val="0"/>
                </a:spcBef>
                <a:spcAft>
                  <a:spcPts val="0"/>
                </a:spcAft>
                <a:defRPr/>
              </a:pPr>
              <a:t>‹#›</a:t>
            </a:fld>
            <a:endParaRPr lang="en-US" sz="974"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1999680077"/>
      </p:ext>
    </p:extLst>
  </p:cSld>
  <p:clrMap bg1="lt1" tx1="dk1" bg2="lt2" tx2="dk2" accent1="accent1" accent2="accent2" accent3="accent3" accent4="accent4" accent5="accent5" accent6="accent6" hlink="hlink" folHlink="folHlink"/>
  <p:sldLayoutIdLst>
    <p:sldLayoutId id="21474839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34830" y="3045076"/>
            <a:ext cx="4161704" cy="2591488"/>
          </a:xfrm>
          <a:prstGeom prst="rect">
            <a:avLst/>
          </a:prstGeom>
        </p:spPr>
      </p:pic>
      <p:sp>
        <p:nvSpPr>
          <p:cNvPr id="4101" name="Rectangle 79"/>
          <p:cNvSpPr>
            <a:spLocks noChangeArrowheads="1"/>
          </p:cNvSpPr>
          <p:nvPr/>
        </p:nvSpPr>
        <p:spPr bwMode="auto">
          <a:xfrm>
            <a:off x="12340755" y="8469"/>
            <a:ext cx="1494950" cy="919990"/>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spcBef>
                <a:spcPct val="20000"/>
              </a:spcBef>
            </a:pPr>
            <a:r>
              <a:rPr lang="zh-CN" altLang="en-US" sz="1466">
                <a:solidFill>
                  <a:srgbClr val="FFFFFF"/>
                </a:solidFill>
                <a:latin typeface="Calibri" charset="0"/>
                <a:ea typeface="宋体" charset="-122"/>
              </a:rPr>
              <a:t>客户或者合作伙伴的标志放在右上角</a:t>
            </a:r>
            <a:r>
              <a:rPr lang="en-US" altLang="zh-CN" sz="1466">
                <a:solidFill>
                  <a:srgbClr val="FFFFFF"/>
                </a:solidFill>
                <a:latin typeface="Calibri" charset="0"/>
                <a:ea typeface="宋体" charset="-122"/>
              </a:rPr>
              <a:t>.</a:t>
            </a:r>
            <a:endParaRPr lang="zh-CN" altLang="en-US" sz="1466">
              <a:solidFill>
                <a:srgbClr val="FFFFFF"/>
              </a:solidFill>
              <a:latin typeface="Calibri" charset="0"/>
              <a:ea typeface="宋体" charset="-122"/>
            </a:endParaRPr>
          </a:p>
        </p:txBody>
      </p:sp>
      <p:sp>
        <p:nvSpPr>
          <p:cNvPr id="76" name="矩形 75"/>
          <p:cNvSpPr/>
          <p:nvPr userDrawn="1"/>
        </p:nvSpPr>
        <p:spPr bwMode="auto">
          <a:xfrm>
            <a:off x="2338743" y="63661"/>
            <a:ext cx="6891755" cy="6446427"/>
          </a:xfrm>
          <a:prstGeom prst="rect">
            <a:avLst/>
          </a:prstGeom>
          <a:blipFill dpi="0" rotWithShape="1">
            <a:blip r:embed="rId4" cstate="screen">
              <a:alphaModFix amt="33000"/>
              <a:extLst>
                <a:ext uri="{28A0092B-C50C-407E-A947-70E740481C1C}">
                  <a14:useLocalDpi xmlns:a14="http://schemas.microsoft.com/office/drawing/2010/main"/>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78" name="TextBox 77"/>
          <p:cNvSpPr txBox="1"/>
          <p:nvPr userDrawn="1"/>
        </p:nvSpPr>
        <p:spPr>
          <a:xfrm>
            <a:off x="1355915" y="3924867"/>
            <a:ext cx="9484933" cy="912429"/>
          </a:xfrm>
          <a:prstGeom prst="rect">
            <a:avLst/>
          </a:prstGeom>
          <a:noFill/>
        </p:spPr>
        <p:txBody>
          <a:bodyPr wrap="square" rtlCol="0">
            <a:spAutoFit/>
          </a:bodyPr>
          <a:lstStyle/>
          <a:p>
            <a:r>
              <a:rPr lang="en-US" altLang="zh-CN" sz="1066" b="1"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Copyright©2014 Huawei Technologies Co., Ltd. All Rights Reserved.</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a:p>
            <a:r>
              <a:rPr lang="en-US"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The information in this document may contain predictive statements including, without limitation, statements regarding the future financial and operating results, future product portfolio, new technology, etc. There are a number of factors that could cause actual results and developments to differ materially from those expressed or implied in the predictive statements. Therefore, such information is provided for reference purpose only and constitutes neither an offer nor an acceptance. Huawei may change the information at any time without notice. </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p:txBody>
      </p:sp>
      <p:pic>
        <p:nvPicPr>
          <p:cNvPr id="2050"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3589382" y="1555451"/>
            <a:ext cx="4285807" cy="213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3779727" y="729024"/>
            <a:ext cx="4635193" cy="861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图片 9"/>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1099574" y="306668"/>
            <a:ext cx="851206" cy="530044"/>
          </a:xfrm>
          <a:prstGeom prst="rect">
            <a:avLst/>
          </a:prstGeom>
        </p:spPr>
      </p:pic>
    </p:spTree>
    <p:extLst>
      <p:ext uri="{BB962C8B-B14F-4D97-AF65-F5344CB8AC3E}">
        <p14:creationId xmlns:p14="http://schemas.microsoft.com/office/powerpoint/2010/main" val="3761959715"/>
      </p:ext>
    </p:extLst>
  </p:cSld>
  <p:clrMap bg1="lt1" tx1="dk1" bg2="lt2" tx2="dk2" accent1="accent1" accent2="accent2" accent3="accent3" accent4="accent4" accent5="accent5" accent6="accent6" hlink="hlink" folHlink="folHlink"/>
  <p:sldLayoutIdLst>
    <p:sldLayoutId id="2147483883" r:id="rId1"/>
  </p:sldLayoutIdLst>
  <p:transition advClick="0" advTm="8000">
    <p:fade thruBlk="1"/>
  </p:transition>
  <p:hf hdr="0" ftr="0" dt="0"/>
  <p:txStyles>
    <p:titleStyle>
      <a:lvl1pPr algn="l" rtl="0" eaLnBrk="0" fontAlgn="base" hangingPunct="0">
        <a:spcBef>
          <a:spcPct val="0"/>
        </a:spcBef>
        <a:spcAft>
          <a:spcPct val="0"/>
        </a:spcAft>
        <a:defRPr sz="4265" b="1">
          <a:solidFill>
            <a:srgbClr val="990000"/>
          </a:solidFill>
          <a:latin typeface="+mj-lt"/>
          <a:ea typeface="+mj-ea"/>
          <a:cs typeface="+mj-cs"/>
        </a:defRPr>
      </a:lvl1pPr>
      <a:lvl2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2pPr>
      <a:lvl3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3pPr>
      <a:lvl4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4pPr>
      <a:lvl5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0" fontAlgn="base" hangingPunct="0">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0" fontAlgn="base" hangingPunct="0">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0" fontAlgn="base" hangingPunct="0">
        <a:spcBef>
          <a:spcPct val="20000"/>
        </a:spcBef>
        <a:spcAft>
          <a:spcPct val="0"/>
        </a:spcAft>
        <a:buChar char="–"/>
        <a:defRPr sz="2133">
          <a:solidFill>
            <a:schemeClr val="tx1"/>
          </a:solidFill>
          <a:latin typeface="+mn-lt"/>
          <a:ea typeface="+mn-ea"/>
          <a:cs typeface="+mn-cs"/>
        </a:defRPr>
      </a:lvl4pPr>
      <a:lvl5pPr marL="2742308" indent="-304701" algn="l" rtl="0" eaLnBrk="0" fontAlgn="base" hangingPunct="0">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t>MindSpore</a:t>
            </a:r>
            <a:r>
              <a:rPr lang="zh-CN" altLang="en-US" sz="4400" dirty="0"/>
              <a:t>进阶课程</a:t>
            </a:r>
          </a:p>
        </p:txBody>
      </p:sp>
      <p:sp>
        <p:nvSpPr>
          <p:cNvPr id="3" name="副标题 2"/>
          <p:cNvSpPr>
            <a:spLocks noGrp="1"/>
          </p:cNvSpPr>
          <p:nvPr>
            <p:ph type="subTitle" idx="11"/>
          </p:nvPr>
        </p:nvSpPr>
        <p:spPr>
          <a:xfrm>
            <a:off x="1417861" y="4248234"/>
            <a:ext cx="5160761" cy="768086"/>
          </a:xfrm>
        </p:spPr>
        <p:txBody>
          <a:bodyPr/>
          <a:lstStyle/>
          <a:p>
            <a:r>
              <a:rPr lang="en-US" altLang="zh-CN" sz="2800" b="1" dirty="0"/>
              <a:t>ZOMI</a:t>
            </a:r>
            <a:r>
              <a:rPr lang="zh-CN" altLang="en-US" sz="2800" b="1" dirty="0"/>
              <a:t> 酱</a:t>
            </a:r>
          </a:p>
        </p:txBody>
      </p:sp>
      <p:pic>
        <p:nvPicPr>
          <p:cNvPr id="5" name="图片 4">
            <a:extLst>
              <a:ext uri="{FF2B5EF4-FFF2-40B4-BE49-F238E27FC236}">
                <a16:creationId xmlns:a16="http://schemas.microsoft.com/office/drawing/2014/main" id="{EFE55F34-3FA8-124D-B5AA-BB1854497C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2635" y="4349174"/>
            <a:ext cx="575037" cy="575037"/>
          </a:xfrm>
          <a:prstGeom prst="ellipse">
            <a:avLst/>
          </a:prstGeom>
          <a:ln w="57150" cap="rnd">
            <a:noFill/>
            <a:prstDash val="sysDot"/>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73046949"/>
      </p:ext>
    </p:extLst>
  </p:cSld>
  <p:clrMapOvr>
    <a:masterClrMapping/>
  </p:clrMapOvr>
  <p:transition advClick="0" advTm="8000">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latin typeface="+mj-ea"/>
                <a:sym typeface="Huawei Sans" panose="020C0503030203020204" pitchFamily="34" charset="0"/>
              </a:rPr>
              <a:t>关于本课程</a:t>
            </a:r>
            <a:endParaRPr kumimoji="1" lang="zh-CN" altLang="en-US" dirty="0"/>
          </a:p>
        </p:txBody>
      </p:sp>
      <p:sp>
        <p:nvSpPr>
          <p:cNvPr id="3" name="内容占位符 2">
            <a:extLst>
              <a:ext uri="{FF2B5EF4-FFF2-40B4-BE49-F238E27FC236}">
                <a16:creationId xmlns:a16="http://schemas.microsoft.com/office/drawing/2014/main" id="{777ED92B-92FB-8C4F-8239-77690F664FFA}"/>
              </a:ext>
            </a:extLst>
          </p:cNvPr>
          <p:cNvSpPr>
            <a:spLocks noGrp="1"/>
          </p:cNvSpPr>
          <p:nvPr>
            <p:ph sz="half" idx="1"/>
          </p:nvPr>
        </p:nvSpPr>
        <p:spPr>
          <a:xfrm>
            <a:off x="623636" y="1268760"/>
            <a:ext cx="5114705" cy="4525736"/>
          </a:xfrm>
        </p:spPr>
        <p:txBody>
          <a:bodyPr/>
          <a:lstStyle/>
          <a:p>
            <a:pPr marL="457200" indent="-457200">
              <a:buFont typeface="+mj-lt"/>
              <a:buAutoNum type="arabicPeriod"/>
            </a:pPr>
            <a:r>
              <a:rPr lang="zh-CN" altLang="en-US" sz="1800" b="1" dirty="0"/>
              <a:t>快速入门</a:t>
            </a:r>
            <a:r>
              <a:rPr lang="zh-CN" altLang="en-US" sz="1800" dirty="0"/>
              <a:t>：线性拟合</a:t>
            </a:r>
            <a:endParaRPr lang="en-US" altLang="zh-CN" sz="1800" dirty="0"/>
          </a:p>
          <a:p>
            <a:pPr marL="457200" indent="-457200">
              <a:buFont typeface="+mj-lt"/>
              <a:buAutoNum type="arabicPeriod"/>
            </a:pPr>
            <a:r>
              <a:rPr lang="zh-CN" altLang="en-US" sz="1800" b="1" dirty="0">
                <a:solidFill>
                  <a:schemeClr val="bg2"/>
                </a:solidFill>
              </a:rPr>
              <a:t>数据处理</a:t>
            </a:r>
            <a:endParaRPr lang="en-US" altLang="zh-CN" sz="1800" b="1" dirty="0">
              <a:solidFill>
                <a:schemeClr val="bg2"/>
              </a:solidFill>
            </a:endParaRPr>
          </a:p>
          <a:p>
            <a:pPr lvl="1"/>
            <a:r>
              <a:rPr lang="zh-CN" altLang="en-US" sz="1800" dirty="0">
                <a:solidFill>
                  <a:schemeClr val="bg2"/>
                </a:solidFill>
              </a:rPr>
              <a:t>数据采样：采样器 </a:t>
            </a:r>
            <a:r>
              <a:rPr lang="en-US" altLang="zh-CN" sz="1800" dirty="0">
                <a:solidFill>
                  <a:schemeClr val="bg2"/>
                </a:solidFill>
              </a:rPr>
              <a:t>–</a:t>
            </a:r>
            <a:r>
              <a:rPr lang="zh-CN" altLang="en-US" sz="1800" dirty="0">
                <a:solidFill>
                  <a:schemeClr val="bg2"/>
                </a:solidFill>
              </a:rPr>
              <a:t> 自定义采样器</a:t>
            </a:r>
          </a:p>
          <a:p>
            <a:pPr lvl="1"/>
            <a:r>
              <a:rPr lang="zh-CN" altLang="en-US" sz="1800" dirty="0">
                <a:solidFill>
                  <a:schemeClr val="bg2"/>
                </a:solidFill>
              </a:rPr>
              <a:t>数据处理：数据处理操作</a:t>
            </a:r>
            <a:r>
              <a:rPr lang="en-US" altLang="zh-CN" sz="1800" dirty="0">
                <a:solidFill>
                  <a:schemeClr val="bg2"/>
                </a:solidFill>
              </a:rPr>
              <a:t>OP</a:t>
            </a:r>
            <a:endParaRPr lang="zh-CN" altLang="en-US" sz="1800" dirty="0">
              <a:solidFill>
                <a:schemeClr val="bg2"/>
              </a:solidFill>
            </a:endParaRPr>
          </a:p>
          <a:p>
            <a:pPr lvl="1"/>
            <a:r>
              <a:rPr lang="zh-CN" altLang="en-US" sz="1800" dirty="0">
                <a:solidFill>
                  <a:schemeClr val="bg2"/>
                </a:solidFill>
              </a:rPr>
              <a:t>数据迭代：创建迭代器 </a:t>
            </a:r>
            <a:r>
              <a:rPr lang="en-US" altLang="zh-CN" sz="1800" dirty="0">
                <a:solidFill>
                  <a:schemeClr val="bg2"/>
                </a:solidFill>
              </a:rPr>
              <a:t>–</a:t>
            </a:r>
            <a:r>
              <a:rPr lang="zh-CN" altLang="en-US" sz="1800" dirty="0">
                <a:solidFill>
                  <a:schemeClr val="bg2"/>
                </a:solidFill>
              </a:rPr>
              <a:t> 迭代器与训练</a:t>
            </a:r>
          </a:p>
          <a:p>
            <a:pPr lvl="1"/>
            <a:r>
              <a:rPr lang="zh-CN" altLang="en-US" sz="1800" dirty="0">
                <a:solidFill>
                  <a:schemeClr val="bg2"/>
                </a:solidFill>
              </a:rPr>
              <a:t>格式转换：</a:t>
            </a:r>
            <a:r>
              <a:rPr lang="en-US" altLang="zh-CN" sz="1800" dirty="0">
                <a:solidFill>
                  <a:schemeClr val="bg2"/>
                </a:solidFill>
              </a:rPr>
              <a:t>Record</a:t>
            </a:r>
            <a:r>
              <a:rPr lang="zh-CN" altLang="en-US" sz="1800" dirty="0">
                <a:solidFill>
                  <a:schemeClr val="bg2"/>
                </a:solidFill>
              </a:rPr>
              <a:t>格式 </a:t>
            </a:r>
            <a:r>
              <a:rPr lang="en-US" altLang="zh-CN" sz="1800" dirty="0">
                <a:solidFill>
                  <a:schemeClr val="bg2"/>
                </a:solidFill>
              </a:rPr>
              <a:t>–</a:t>
            </a:r>
            <a:r>
              <a:rPr lang="zh-CN" altLang="en-US" sz="1800" dirty="0">
                <a:solidFill>
                  <a:schemeClr val="bg2"/>
                </a:solidFill>
              </a:rPr>
              <a:t> 转换成</a:t>
            </a:r>
            <a:r>
              <a:rPr lang="en-US" altLang="zh-CN" sz="1800" dirty="0">
                <a:solidFill>
                  <a:schemeClr val="bg2"/>
                </a:solidFill>
              </a:rPr>
              <a:t>Record</a:t>
            </a:r>
            <a:endParaRPr lang="zh-CN" altLang="en-US" sz="1800" dirty="0">
              <a:solidFill>
                <a:schemeClr val="bg2"/>
              </a:solidFill>
            </a:endParaRPr>
          </a:p>
          <a:p>
            <a:pPr lvl="1"/>
            <a:r>
              <a:rPr lang="zh-CN" altLang="en-US" sz="1800" dirty="0">
                <a:solidFill>
                  <a:schemeClr val="bg2"/>
                </a:solidFill>
              </a:rPr>
              <a:t>自定义数据集：类和函数 </a:t>
            </a:r>
            <a:r>
              <a:rPr lang="en-US" altLang="zh-CN" sz="1800" dirty="0">
                <a:solidFill>
                  <a:schemeClr val="bg2"/>
                </a:solidFill>
              </a:rPr>
              <a:t>–</a:t>
            </a:r>
            <a:r>
              <a:rPr lang="zh-CN" altLang="en-US" sz="1800" dirty="0">
                <a:solidFill>
                  <a:schemeClr val="bg2"/>
                </a:solidFill>
              </a:rPr>
              <a:t> 多标签</a:t>
            </a:r>
          </a:p>
          <a:p>
            <a:pPr lvl="1"/>
            <a:r>
              <a:rPr lang="zh-CN" altLang="en-US" sz="1800" dirty="0">
                <a:solidFill>
                  <a:schemeClr val="bg2"/>
                </a:solidFill>
              </a:rPr>
              <a:t>图像数据加载与增强：</a:t>
            </a:r>
            <a:r>
              <a:rPr lang="en-US" altLang="zh-CN" sz="1800" dirty="0">
                <a:solidFill>
                  <a:schemeClr val="bg2"/>
                </a:solidFill>
              </a:rPr>
              <a:t>transforms</a:t>
            </a:r>
            <a:r>
              <a:rPr lang="zh-CN" altLang="en-US" sz="1800" dirty="0">
                <a:solidFill>
                  <a:schemeClr val="bg2"/>
                </a:solidFill>
              </a:rPr>
              <a:t>模块</a:t>
            </a:r>
          </a:p>
          <a:p>
            <a:pPr lvl="1"/>
            <a:r>
              <a:rPr lang="zh-CN" altLang="en-US" sz="1800" dirty="0">
                <a:solidFill>
                  <a:schemeClr val="bg2"/>
                </a:solidFill>
              </a:rPr>
              <a:t>文本数据加载与增强：词汇表 </a:t>
            </a:r>
            <a:r>
              <a:rPr lang="en-US" altLang="zh-CN" sz="1800" dirty="0">
                <a:solidFill>
                  <a:schemeClr val="bg2"/>
                </a:solidFill>
              </a:rPr>
              <a:t>–</a:t>
            </a:r>
            <a:r>
              <a:rPr lang="zh-CN" altLang="en-US" sz="1800" dirty="0">
                <a:solidFill>
                  <a:schemeClr val="bg2"/>
                </a:solidFill>
              </a:rPr>
              <a:t> 分词器</a:t>
            </a:r>
          </a:p>
          <a:p>
            <a:pPr lvl="1"/>
            <a:r>
              <a:rPr lang="zh-CN" altLang="en-US" sz="1800" dirty="0">
                <a:solidFill>
                  <a:schemeClr val="bg2"/>
                </a:solidFill>
              </a:rPr>
              <a:t>图数据集加载与处理：图概念 </a:t>
            </a:r>
            <a:r>
              <a:rPr lang="en-US" altLang="zh-CN" sz="1800" dirty="0">
                <a:solidFill>
                  <a:schemeClr val="bg2"/>
                </a:solidFill>
              </a:rPr>
              <a:t>–</a:t>
            </a:r>
            <a:r>
              <a:rPr lang="zh-CN" altLang="en-US" sz="1800" dirty="0">
                <a:solidFill>
                  <a:schemeClr val="bg2"/>
                </a:solidFill>
              </a:rPr>
              <a:t> 图数据处理 </a:t>
            </a:r>
          </a:p>
        </p:txBody>
      </p:sp>
      <p:sp>
        <p:nvSpPr>
          <p:cNvPr id="4" name="内容占位符 2">
            <a:extLst>
              <a:ext uri="{FF2B5EF4-FFF2-40B4-BE49-F238E27FC236}">
                <a16:creationId xmlns:a16="http://schemas.microsoft.com/office/drawing/2014/main" id="{79939C7B-3990-5040-837D-9683E3541407}"/>
              </a:ext>
            </a:extLst>
          </p:cNvPr>
          <p:cNvSpPr txBox="1">
            <a:spLocks/>
          </p:cNvSpPr>
          <p:nvPr/>
        </p:nvSpPr>
        <p:spPr>
          <a:xfrm>
            <a:off x="6098381" y="1268760"/>
            <a:ext cx="5402737" cy="4525735"/>
          </a:xfrm>
          <a:prstGeom prst="rect">
            <a:avLst/>
          </a:prstGeom>
          <a:solidFill>
            <a:schemeClr val="bg1"/>
          </a:solidFill>
        </p:spPr>
        <p:txBody>
          <a:bodyPr/>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0" indent="0">
              <a:buNone/>
            </a:pPr>
            <a:r>
              <a:rPr lang="en-US" altLang="zh-CN" sz="1800" b="1" dirty="0">
                <a:solidFill>
                  <a:schemeClr val="bg2"/>
                </a:solidFill>
              </a:rPr>
              <a:t>3.</a:t>
            </a:r>
            <a:r>
              <a:rPr lang="zh-CN" altLang="en-US" sz="1800" b="1" dirty="0">
                <a:solidFill>
                  <a:schemeClr val="bg2"/>
                </a:solidFill>
              </a:rPr>
              <a:t>  网络构建</a:t>
            </a:r>
            <a:endParaRPr lang="en-US" altLang="zh-CN" sz="1800" b="1" dirty="0">
              <a:solidFill>
                <a:schemeClr val="bg2"/>
              </a:solidFill>
            </a:endParaRPr>
          </a:p>
          <a:p>
            <a:pPr lvl="1"/>
            <a:r>
              <a:rPr lang="zh-CN" altLang="en-US" sz="1800" dirty="0">
                <a:solidFill>
                  <a:schemeClr val="bg2"/>
                </a:solidFill>
              </a:rPr>
              <a:t>基础概念：</a:t>
            </a:r>
            <a:r>
              <a:rPr lang="en-US" altLang="zh-CN" sz="1800" dirty="0">
                <a:solidFill>
                  <a:schemeClr val="bg2"/>
                </a:solidFill>
              </a:rPr>
              <a:t>Type</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Tensor</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Parameter</a:t>
            </a:r>
            <a:endParaRPr lang="zh-CN" altLang="en-US" sz="1800" dirty="0">
              <a:solidFill>
                <a:schemeClr val="bg2"/>
              </a:solidFill>
            </a:endParaRPr>
          </a:p>
          <a:p>
            <a:pPr lvl="1"/>
            <a:r>
              <a:rPr lang="zh-CN" altLang="en-US" sz="1800" dirty="0">
                <a:solidFill>
                  <a:schemeClr val="bg2"/>
                </a:solidFill>
              </a:rPr>
              <a:t>自定义入门：自定义全流程</a:t>
            </a:r>
          </a:p>
          <a:p>
            <a:pPr lvl="1"/>
            <a:r>
              <a:rPr lang="zh-CN" altLang="en-US" sz="1800" dirty="0">
                <a:solidFill>
                  <a:schemeClr val="bg2"/>
                </a:solidFill>
              </a:rPr>
              <a:t>自定义损失函数：自定义 </a:t>
            </a:r>
            <a:r>
              <a:rPr lang="en-US" altLang="zh-CN" sz="1800" dirty="0">
                <a:solidFill>
                  <a:schemeClr val="bg2"/>
                </a:solidFill>
              </a:rPr>
              <a:t>–</a:t>
            </a:r>
            <a:r>
              <a:rPr lang="zh-CN" altLang="en-US" sz="1800" dirty="0">
                <a:solidFill>
                  <a:schemeClr val="bg2"/>
                </a:solidFill>
              </a:rPr>
              <a:t> 多标签</a:t>
            </a:r>
          </a:p>
          <a:p>
            <a:pPr lvl="1"/>
            <a:r>
              <a:rPr lang="zh-CN" altLang="en-US" sz="1800" dirty="0">
                <a:solidFill>
                  <a:schemeClr val="bg2"/>
                </a:solidFill>
              </a:rPr>
              <a:t>自定义优化器：自定义 </a:t>
            </a:r>
            <a:r>
              <a:rPr lang="en-US" altLang="zh-CN" sz="1800" dirty="0">
                <a:solidFill>
                  <a:schemeClr val="bg2"/>
                </a:solidFill>
              </a:rPr>
              <a:t>–</a:t>
            </a:r>
            <a:r>
              <a:rPr lang="zh-CN" altLang="en-US" sz="1800" dirty="0">
                <a:solidFill>
                  <a:schemeClr val="bg2"/>
                </a:solidFill>
              </a:rPr>
              <a:t> 配置优化</a:t>
            </a:r>
          </a:p>
          <a:p>
            <a:pPr lvl="1"/>
            <a:r>
              <a:rPr lang="zh-CN" altLang="en-US" sz="1800" dirty="0">
                <a:solidFill>
                  <a:schemeClr val="bg2"/>
                </a:solidFill>
              </a:rPr>
              <a:t>自定义评价指标：自定义 </a:t>
            </a:r>
            <a:r>
              <a:rPr lang="en-US" altLang="zh-CN" sz="1800" dirty="0">
                <a:solidFill>
                  <a:schemeClr val="bg2"/>
                </a:solidFill>
              </a:rPr>
              <a:t>–</a:t>
            </a:r>
            <a:r>
              <a:rPr lang="zh-CN" altLang="en-US" sz="1800" dirty="0">
                <a:solidFill>
                  <a:schemeClr val="bg2"/>
                </a:solidFill>
              </a:rPr>
              <a:t> 网络使用</a:t>
            </a:r>
          </a:p>
          <a:p>
            <a:pPr lvl="1"/>
            <a:r>
              <a:rPr lang="zh-CN" altLang="en-US" sz="1800" dirty="0">
                <a:solidFill>
                  <a:schemeClr val="bg2"/>
                </a:solidFill>
              </a:rPr>
              <a:t>自定义网络模型： </a:t>
            </a:r>
            <a:r>
              <a:rPr lang="en-US" altLang="zh-CN" sz="1800" dirty="0">
                <a:solidFill>
                  <a:schemeClr val="bg2"/>
                </a:solidFill>
              </a:rPr>
              <a:t>Cell</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自定义 </a:t>
            </a:r>
            <a:r>
              <a:rPr lang="en-US" altLang="zh-CN" sz="1800" dirty="0">
                <a:solidFill>
                  <a:schemeClr val="bg2"/>
                </a:solidFill>
              </a:rPr>
              <a:t>-</a:t>
            </a:r>
            <a:r>
              <a:rPr lang="zh-CN" altLang="en-US" sz="1800" dirty="0">
                <a:solidFill>
                  <a:schemeClr val="bg2"/>
                </a:solidFill>
              </a:rPr>
              <a:t>训练与评估</a:t>
            </a:r>
          </a:p>
          <a:p>
            <a:pPr lvl="1"/>
            <a:r>
              <a:rPr lang="zh-CN" altLang="en-US" sz="1800" dirty="0">
                <a:solidFill>
                  <a:schemeClr val="bg2"/>
                </a:solidFill>
              </a:rPr>
              <a:t>加载与推理：本地加载 </a:t>
            </a:r>
            <a:r>
              <a:rPr lang="en-US" altLang="zh-CN" sz="1800" dirty="0">
                <a:solidFill>
                  <a:schemeClr val="bg2"/>
                </a:solidFill>
              </a:rPr>
              <a:t>–</a:t>
            </a:r>
            <a:r>
              <a:rPr lang="zh-CN" altLang="en-US" sz="1800" dirty="0">
                <a:solidFill>
                  <a:schemeClr val="bg2"/>
                </a:solidFill>
              </a:rPr>
              <a:t> 修改与加载</a:t>
            </a:r>
          </a:p>
          <a:p>
            <a:pPr lvl="1"/>
            <a:r>
              <a:rPr lang="zh-CN" altLang="en-US" sz="1800" dirty="0">
                <a:solidFill>
                  <a:schemeClr val="bg2"/>
                </a:solidFill>
              </a:rPr>
              <a:t>自定义求导：一阶求导 </a:t>
            </a:r>
            <a:r>
              <a:rPr lang="en-US" altLang="zh-CN" sz="1800" dirty="0">
                <a:solidFill>
                  <a:schemeClr val="bg2"/>
                </a:solidFill>
              </a:rPr>
              <a:t>–</a:t>
            </a:r>
            <a:r>
              <a:rPr lang="zh-CN" altLang="en-US" sz="1800" dirty="0">
                <a:solidFill>
                  <a:schemeClr val="bg2"/>
                </a:solidFill>
              </a:rPr>
              <a:t> 高阶求导</a:t>
            </a:r>
          </a:p>
          <a:p>
            <a:pPr lvl="1"/>
            <a:r>
              <a:rPr lang="zh-CN" altLang="en-US" sz="1800" dirty="0">
                <a:solidFill>
                  <a:schemeClr val="bg2"/>
                </a:solidFill>
              </a:rPr>
              <a:t>流程控制语句：条件语句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if</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for</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while</a:t>
            </a:r>
            <a:endParaRPr lang="zh-CN" altLang="en-US" sz="1800" b="1" dirty="0">
              <a:solidFill>
                <a:schemeClr val="bg2"/>
              </a:solidFill>
            </a:endParaRPr>
          </a:p>
        </p:txBody>
      </p:sp>
    </p:spTree>
    <p:extLst>
      <p:ext uri="{BB962C8B-B14F-4D97-AF65-F5344CB8AC3E}">
        <p14:creationId xmlns:p14="http://schemas.microsoft.com/office/powerpoint/2010/main" val="807546990"/>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ctr"/>
            <a:r>
              <a:rPr lang="zh-CN" altLang="en-US" dirty="0">
                <a:latin typeface="+mj-ea"/>
                <a:cs typeface="Arial" panose="020B0604020202020204" pitchFamily="34" charset="0"/>
                <a:sym typeface="Huawei Sans" panose="020C0503030203020204" pitchFamily="34" charset="0"/>
              </a:rPr>
              <a:t>线性拟合 </a:t>
            </a:r>
            <a:r>
              <a:rPr lang="en-US" altLang="zh-CN" dirty="0">
                <a:latin typeface="+mj-ea"/>
                <a:cs typeface="Arial" panose="020B0604020202020204" pitchFamily="34" charset="0"/>
              </a:rPr>
              <a:t>Linear regression</a:t>
            </a:r>
            <a:endParaRPr lang="zh-CN" altLang="en-US" dirty="0">
              <a:latin typeface="+mj-ea"/>
              <a:cs typeface="Arial" panose="020B0604020202020204" pitchFamily="34" charset="0"/>
            </a:endParaRPr>
          </a:p>
        </p:txBody>
      </p:sp>
      <p:pic>
        <p:nvPicPr>
          <p:cNvPr id="3" name="图片 2">
            <a:extLst>
              <a:ext uri="{FF2B5EF4-FFF2-40B4-BE49-F238E27FC236}">
                <a16:creationId xmlns:a16="http://schemas.microsoft.com/office/drawing/2014/main" id="{61CECCDF-4851-4140-9693-27409915A9E7}"/>
              </a:ext>
            </a:extLst>
          </p:cNvPr>
          <p:cNvPicPr>
            <a:picLocks noChangeAspect="1"/>
          </p:cNvPicPr>
          <p:nvPr/>
        </p:nvPicPr>
        <p:blipFill>
          <a:blip r:embed="rId2"/>
          <a:stretch>
            <a:fillRect/>
          </a:stretch>
        </p:blipFill>
        <p:spPr>
          <a:xfrm>
            <a:off x="913805" y="1484784"/>
            <a:ext cx="6696744" cy="4418628"/>
          </a:xfrm>
          <a:prstGeom prst="rect">
            <a:avLst/>
          </a:prstGeom>
        </p:spPr>
      </p:pic>
    </p:spTree>
    <p:extLst>
      <p:ext uri="{BB962C8B-B14F-4D97-AF65-F5344CB8AC3E}">
        <p14:creationId xmlns:p14="http://schemas.microsoft.com/office/powerpoint/2010/main" val="4115932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ctr"/>
            <a:r>
              <a:rPr lang="zh-CN" altLang="en-US" dirty="0">
                <a:latin typeface="+mj-ea"/>
                <a:cs typeface="Arial" panose="020B0604020202020204" pitchFamily="34" charset="0"/>
                <a:sym typeface="Huawei Sans" panose="020C0503030203020204" pitchFamily="34" charset="0"/>
              </a:rPr>
              <a:t>线性拟合 </a:t>
            </a:r>
            <a:r>
              <a:rPr lang="en-US" altLang="zh-CN" dirty="0">
                <a:latin typeface="+mj-ea"/>
                <a:cs typeface="Arial" panose="020B0604020202020204" pitchFamily="34" charset="0"/>
              </a:rPr>
              <a:t>Linear regression</a:t>
            </a:r>
            <a:endParaRPr lang="zh-CN" altLang="en-US" dirty="0">
              <a:latin typeface="+mj-ea"/>
              <a:cs typeface="Arial" panose="020B0604020202020204" pitchFamily="34" charset="0"/>
            </a:endParaRPr>
          </a:p>
        </p:txBody>
      </p:sp>
      <p:pic>
        <p:nvPicPr>
          <p:cNvPr id="4" name="图片 3">
            <a:extLst>
              <a:ext uri="{FF2B5EF4-FFF2-40B4-BE49-F238E27FC236}">
                <a16:creationId xmlns:a16="http://schemas.microsoft.com/office/drawing/2014/main" id="{095E9233-D640-B748-9278-679FF7D304D1}"/>
              </a:ext>
            </a:extLst>
          </p:cNvPr>
          <p:cNvPicPr>
            <a:picLocks noChangeAspect="1"/>
          </p:cNvPicPr>
          <p:nvPr/>
        </p:nvPicPr>
        <p:blipFill>
          <a:blip r:embed="rId2"/>
          <a:stretch>
            <a:fillRect/>
          </a:stretch>
        </p:blipFill>
        <p:spPr>
          <a:xfrm>
            <a:off x="623636" y="1052736"/>
            <a:ext cx="7778511" cy="5183648"/>
          </a:xfrm>
          <a:prstGeom prst="rect">
            <a:avLst/>
          </a:prstGeom>
        </p:spPr>
      </p:pic>
    </p:spTree>
    <p:extLst>
      <p:ext uri="{BB962C8B-B14F-4D97-AF65-F5344CB8AC3E}">
        <p14:creationId xmlns:p14="http://schemas.microsoft.com/office/powerpoint/2010/main" val="2585175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ctr"/>
            <a:r>
              <a:rPr lang="zh-CN" altLang="en-US" dirty="0">
                <a:latin typeface="+mj-ea"/>
                <a:cs typeface="Arial" panose="020B0604020202020204" pitchFamily="34" charset="0"/>
              </a:rPr>
              <a:t>高维数据 </a:t>
            </a:r>
            <a:r>
              <a:rPr lang="en-US" altLang="zh-CN" dirty="0">
                <a:latin typeface="+mj-ea"/>
                <a:cs typeface="Arial" panose="020B0604020202020204" pitchFamily="34" charset="0"/>
              </a:rPr>
              <a:t>High</a:t>
            </a:r>
            <a:r>
              <a:rPr lang="zh-CN" altLang="en-US" dirty="0">
                <a:latin typeface="+mj-ea"/>
                <a:cs typeface="Arial" panose="020B0604020202020204" pitchFamily="34" charset="0"/>
              </a:rPr>
              <a:t> </a:t>
            </a:r>
            <a:r>
              <a:rPr lang="en-US" altLang="zh-CN" dirty="0">
                <a:latin typeface="+mj-ea"/>
                <a:cs typeface="Arial" panose="020B0604020202020204" pitchFamily="34" charset="0"/>
              </a:rPr>
              <a:t>Dimensional</a:t>
            </a:r>
            <a:endParaRPr lang="zh-CN" altLang="en-US" dirty="0">
              <a:latin typeface="+mj-ea"/>
              <a:cs typeface="Arial" panose="020B0604020202020204" pitchFamily="34" charset="0"/>
            </a:endParaRPr>
          </a:p>
        </p:txBody>
      </p:sp>
      <p:pic>
        <p:nvPicPr>
          <p:cNvPr id="3" name="图片 2">
            <a:extLst>
              <a:ext uri="{FF2B5EF4-FFF2-40B4-BE49-F238E27FC236}">
                <a16:creationId xmlns:a16="http://schemas.microsoft.com/office/drawing/2014/main" id="{B3501ECB-41B9-554E-AE51-95A6BCE2814A}"/>
              </a:ext>
            </a:extLst>
          </p:cNvPr>
          <p:cNvPicPr>
            <a:picLocks noChangeAspect="1"/>
          </p:cNvPicPr>
          <p:nvPr/>
        </p:nvPicPr>
        <p:blipFill rotWithShape="1">
          <a:blip r:embed="rId2"/>
          <a:srcRect l="16667" t="14198" r="6481" b="9259"/>
          <a:stretch/>
        </p:blipFill>
        <p:spPr>
          <a:xfrm>
            <a:off x="1057821" y="1196752"/>
            <a:ext cx="6458653" cy="4824536"/>
          </a:xfrm>
          <a:prstGeom prst="rect">
            <a:avLst/>
          </a:prstGeom>
        </p:spPr>
      </p:pic>
    </p:spTree>
    <p:extLst>
      <p:ext uri="{BB962C8B-B14F-4D97-AF65-F5344CB8AC3E}">
        <p14:creationId xmlns:p14="http://schemas.microsoft.com/office/powerpoint/2010/main" val="1726073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C30458-AAFA-2541-BF0A-6CE833474DAC}"/>
              </a:ext>
            </a:extLst>
          </p:cNvPr>
          <p:cNvSpPr>
            <a:spLocks noGrp="1"/>
          </p:cNvSpPr>
          <p:nvPr>
            <p:ph type="title"/>
          </p:nvPr>
        </p:nvSpPr>
        <p:spPr/>
        <p:txBody>
          <a:bodyPr/>
          <a:lstStyle/>
          <a:p>
            <a:r>
              <a:rPr lang="zh-CN" altLang="en-US" dirty="0">
                <a:latin typeface="+mj-ea"/>
                <a:cs typeface="Arial" panose="020B0604020202020204" pitchFamily="34" charset="0"/>
              </a:rPr>
              <a:t>高维超平面 </a:t>
            </a:r>
            <a:r>
              <a:rPr lang="en-US" altLang="zh-CN" dirty="0">
                <a:latin typeface="+mj-ea"/>
                <a:cs typeface="Arial" panose="020B0604020202020204" pitchFamily="34" charset="0"/>
              </a:rPr>
              <a:t>High</a:t>
            </a:r>
            <a:r>
              <a:rPr lang="zh-CN" altLang="en-US" dirty="0">
                <a:latin typeface="+mj-ea"/>
                <a:cs typeface="Arial" panose="020B0604020202020204" pitchFamily="34" charset="0"/>
              </a:rPr>
              <a:t> </a:t>
            </a:r>
            <a:r>
              <a:rPr lang="en-US" altLang="zh-CN" dirty="0">
                <a:latin typeface="+mj-ea"/>
                <a:cs typeface="Arial" panose="020B0604020202020204" pitchFamily="34" charset="0"/>
              </a:rPr>
              <a:t>Dimensional Hyperplane</a:t>
            </a:r>
            <a:endParaRPr kumimoji="1" lang="zh-CN" altLang="en-US" dirty="0"/>
          </a:p>
        </p:txBody>
      </p:sp>
      <p:pic>
        <p:nvPicPr>
          <p:cNvPr id="6" name="图片 5">
            <a:extLst>
              <a:ext uri="{FF2B5EF4-FFF2-40B4-BE49-F238E27FC236}">
                <a16:creationId xmlns:a16="http://schemas.microsoft.com/office/drawing/2014/main" id="{E572770B-E22F-6144-A4BC-36E095BF9B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1797" y="1340768"/>
            <a:ext cx="6292009" cy="4536504"/>
          </a:xfrm>
          <a:prstGeom prst="rect">
            <a:avLst/>
          </a:prstGeom>
        </p:spPr>
      </p:pic>
    </p:spTree>
    <p:extLst>
      <p:ext uri="{BB962C8B-B14F-4D97-AF65-F5344CB8AC3E}">
        <p14:creationId xmlns:p14="http://schemas.microsoft.com/office/powerpoint/2010/main" val="760052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7015185"/>
      </p:ext>
    </p:extLst>
  </p:cSld>
  <p:clrMapOvr>
    <a:masterClrMapping/>
  </p:clrMapOvr>
  <p:transition advClick="0" advTm="8000">
    <p:fade thruBlk="1"/>
  </p:transition>
</p:sld>
</file>

<file path=ppt/tags/tag1.xml><?xml version="1.0" encoding="utf-8"?>
<p:tagLst xmlns:a="http://schemas.openxmlformats.org/drawingml/2006/main" xmlns:r="http://schemas.openxmlformats.org/officeDocument/2006/relationships" xmlns:p="http://schemas.openxmlformats.org/presentationml/2006/main">
  <p:tag name="MH_CONTENTSID" val="509"/>
  <p:tag name="MH_SECTIONID" val="510,511,512,513,514,515,516,517,518,"/>
  <p:tag name="ISPRING_RESOURCE_PATHS_HASH_2" val="2db23b942c62c2c4cb60aef5a1d9cb0bf3ec243"/>
  <p:tag name="ISPRING_RESOURCE_PATHS_HASH_PRESENTER" val="90ea96664a412a4b1669132765de5862514a1fa"/>
</p:tagLst>
</file>

<file path=ppt/theme/theme1.xml><?xml version="1.0" encoding="utf-8"?>
<a:theme xmlns:a="http://schemas.openxmlformats.org/drawingml/2006/main" name="Title1">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2">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content01">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ontent02">
  <a:themeElements>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lnDef>
    <a:txDef>
      <a:spPr>
        <a:noFill/>
      </a:spPr>
      <a:bodyPr wrap="square" rtlCol="0">
        <a:spAutoFit/>
      </a:bodyPr>
      <a:lstStyle>
        <a:defPPr>
          <a:buNone/>
          <a:defRPr b="0" dirty="0" err="1" smtClean="0">
            <a:latin typeface="+mn-lt"/>
          </a:defRPr>
        </a:defPPr>
      </a:lstStyle>
    </a:tx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ankyou">
  <a:themeElements>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14348</TotalTime>
  <Words>219</Words>
  <Application>Microsoft Macintosh PowerPoint</Application>
  <PresentationFormat>自定义</PresentationFormat>
  <Paragraphs>29</Paragraphs>
  <Slides>7</Slides>
  <Notes>1</Notes>
  <HiddenSlides>0</HiddenSlides>
  <MMClips>0</MMClips>
  <ScaleCrop>false</ScaleCrop>
  <HeadingPairs>
    <vt:vector size="6" baseType="variant">
      <vt:variant>
        <vt:lpstr>已用的字体</vt:lpstr>
      </vt:variant>
      <vt:variant>
        <vt:i4>9</vt:i4>
      </vt:variant>
      <vt:variant>
        <vt:lpstr>主题</vt:lpstr>
      </vt:variant>
      <vt:variant>
        <vt:i4>6</vt:i4>
      </vt:variant>
      <vt:variant>
        <vt:lpstr>幻灯片标题</vt:lpstr>
      </vt:variant>
      <vt:variant>
        <vt:i4>7</vt:i4>
      </vt:variant>
    </vt:vector>
  </HeadingPairs>
  <TitlesOfParts>
    <vt:vector size="22" baseType="lpstr">
      <vt:lpstr>黑体</vt:lpstr>
      <vt:lpstr>微软雅黑</vt:lpstr>
      <vt:lpstr>FrutigerNext LT Bold</vt:lpstr>
      <vt:lpstr>FrutigerNext LT Light</vt:lpstr>
      <vt:lpstr>FrutigerNext LT Medium</vt:lpstr>
      <vt:lpstr>Arial</vt:lpstr>
      <vt:lpstr>Calibri</vt:lpstr>
      <vt:lpstr>Franklin Gothic Medium</vt:lpstr>
      <vt:lpstr>Wingdings</vt:lpstr>
      <vt:lpstr>Title1</vt:lpstr>
      <vt:lpstr>Title2</vt:lpstr>
      <vt:lpstr>content01</vt:lpstr>
      <vt:lpstr>Content02</vt:lpstr>
      <vt:lpstr>code01</vt:lpstr>
      <vt:lpstr>Thankyou</vt:lpstr>
      <vt:lpstr>MindSpore进阶课程</vt:lpstr>
      <vt:lpstr>关于本课程</vt:lpstr>
      <vt:lpstr>线性拟合 Linear regression</vt:lpstr>
      <vt:lpstr>线性拟合 Linear regression</vt:lpstr>
      <vt:lpstr>高维数据 High Dimensional</vt:lpstr>
      <vt:lpstr>高维超平面 High Dimensional Hyperplane</vt:lpstr>
      <vt:lpstr>PowerPoint 演示文稿</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COE延伸拉美北地区部试点小结：COE和HRBP协同关系</dc:title>
  <dc:creator>c00123705</dc:creator>
  <cp:lastModifiedBy>zomi</cp:lastModifiedBy>
  <cp:revision>1080</cp:revision>
  <dcterms:created xsi:type="dcterms:W3CDTF">2015-01-14T10:38:57Z</dcterms:created>
  <dcterms:modified xsi:type="dcterms:W3CDTF">2022-03-11T02:10:37Z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s_pID_725343">
    <vt:lpwstr>(4)+mRI5gXQHovmfVtvGi8YEj8MNucGyGqF6+S9e0Cq/oHdRt7j1cQpCgfR2wT34wXo3ifSLdp2_x000d_
yKWO99KTItGSQ+TlzeBGJwsp349jT3IYFg4uIIAGN1Sr6+zVCJQ83zqXieIpRC0ddyp00XIe_x000d_
AGQKlhgmFM3HQOYoMc7WxtsaVOvJxMXiHg0qf/nNhokoPB4Wp9r/kNZ90e1txeJqHcJWACTu_x000d_
VqQv5ACQ2nD4EZ87NP</vt:lpwstr>
  </property>
  <property fmtid="{D5CDD505-2E9C-101B-9397-08002B2CF9AE}" pid="3" name="_ms_pID_7253431">
    <vt:lpwstr>px3Ik0ZLGzfQzcCJsqyA3kvMOARvCMBL8Dhd75pjtmUV1aC6+8Ocxe_x000d_
bTa5I8Vdm6Kj28DsD6+YWqoh2lvpINNVtub7jghbMZ2e2pMxL4FAIVSA3xq1LicoEfUbh+E3_x000d_
+mvpI/wSYvDz2t8u1JHubKvNV7JNQUiW7iXzGhZb8OEDRGzgpz/C2sKYFd3zk/zuyM8TKKtY_x000d_
I+kyilpsAB3ZpR2buezpdf7vRdHbktFqV01V</vt:lpwstr>
  </property>
  <property fmtid="{D5CDD505-2E9C-101B-9397-08002B2CF9AE}" pid="4" name="_ms_pID_7253432">
    <vt:lpwstr>bPscNl73h+KBMIOAsGC5BjFPwGo4c9Erl1dl_x000d_
vs9OFVH4nUw6/t2aDq73yszRyL3FPUhqCxmmmuwVQHBnVOI56+ChAskHL52OZcAKavGhiXII_x000d_
aFSH+fQOLCuyhbAuBRYHGK3Tn2LIm/L/CRUstyABzM1b5HQdNsEncFPMhWribToTFsuj6hAo_x000d_
mvmyMQyM4tgghZnUKjGMVJQFQC0Bt2gS/+gcFl+EcP/wCA/uiZjETW</vt:lpwstr>
  </property>
  <property fmtid="{D5CDD505-2E9C-101B-9397-08002B2CF9AE}" pid="5" name="_ms_pID_7253433">
    <vt:lpwstr>9m</vt:lpwstr>
  </property>
  <property fmtid="{D5CDD505-2E9C-101B-9397-08002B2CF9AE}" pid="6" name="_new_ms_pID_72543">
    <vt:lpwstr>(4)hSH1c7EeH9DQqfYMTIReoPFik6LFaxH3KwskLNIU0YKIhjwHvVEjrpLWRqV7uIyGpejSF8KM
sv86SGgn9Ir3TkqYRrjdIwEgKGc4A/21HNjhA2K4aoeLYit94NfPUr2W3WEAwlLGrM1fDZ2+
VFZBqGvXyVklZplNn/LLsIUC6LHdqFRGfGSjLAeWNtF9b8dKkx0pCePVo4XRx0wmYPE7Ybyl
GTFmfROjjlVgxbal9i</vt:lpwstr>
  </property>
  <property fmtid="{D5CDD505-2E9C-101B-9397-08002B2CF9AE}" pid="7" name="_new_ms_pID_725431">
    <vt:lpwstr>e2wsJP4jz6HOGlkmsPr9lrGo1kEdZbvIAvT2sHKPFPy1mAMY17K9yP
q0z7h3Mbp3oHCSWtHsGqtMZGqCtdNXLFH4qkTcCVLG6h+BsdkQxjO07TYTq5Xj8+TJlSzdNN
pMLgrzfz+fBNdlRPF7WOfUxHtG9eDQfvfWuoRi3/et3FopfT6kW3iU3/ejNmFH4uNHwRL6EZ
AI10ZwDNh7NCRWyFwLeK4XdI6tcHp0GpM6H/</vt:lpwstr>
  </property>
  <property fmtid="{D5CDD505-2E9C-101B-9397-08002B2CF9AE}" pid="8" name="_new_ms_pID_725432">
    <vt:lpwstr>nQWu2vqa8qQgkzWaIlPHeRTXlXVESk0CZtQj
TDR3P43mY6wtoRSu00px5Wvzs2/uQ46qlskKVa3qN1K2L/UbjqmW7xRYkNOqqXgDZyPVEPp0
5u9vElhisHqgikUkqWfNvQqUVCqjQjfv7x2S59f1cW3HusQjGp822jmIOkOLJhq/XkGFSwz0
mJ4ECIZN4vmZcUSKwGbG2hxH/RQgoDyJx3IqMvPJstAjkAnmymPksH</vt:lpwstr>
  </property>
  <property fmtid="{D5CDD505-2E9C-101B-9397-08002B2CF9AE}" pid="9" name="_new_ms_pID_725433">
    <vt:lpwstr>/MFPS8s5615+AVDMpW
6G8LCA==</vt:lpwstr>
  </property>
  <property fmtid="{D5CDD505-2E9C-101B-9397-08002B2CF9AE}" pid="10" name="_2015_ms_pID_725343">
    <vt:lpwstr>(3)zMsu/D25T2549d4QwE/oB6Z3XT7Unuaugg9BbDn5SnyEftC7v3E9spTa1olQkAXsJ9oT7h2Z
Jt8YNy5B9OKOHsrp28hovBtFwQzGWnvf+nShjaUK66j1hVLwD8UGIpbL0t54/PLP6pmQTNl7
2AFreNXTUy4ADSEZkjM3+KP0iSp5FOg2DEt6ChWCxV2UD3ha78Wlic5m4ZrgUGFu2gxAVNyC
JNXz8rGA/UHsXeZLey</vt:lpwstr>
  </property>
  <property fmtid="{D5CDD505-2E9C-101B-9397-08002B2CF9AE}" pid="11" name="_2015_ms_pID_7253431">
    <vt:lpwstr>vw3TuZxZ2fdgMi8rilaYZ7yzdKxXjyfqpdLzw8KTF661sk0erWWMKK
/U4ZcB2Acg/VLjCtxWaPIOEI7zDD3AL8ihu4Z9IOGLXbTzB7eo8CO28VAwtZlTG2MdnkKGRA
3Sfz3JlXufjSwBr3HhN+ss+9pzDdjdMlli8VnecsMywf8v0d5noa2fsX1ZOzNNjp9mvfXS+G
ro6le3DgV0YYx7/s1z9EupudmxnZcgJ4EiqW</vt:lpwstr>
  </property>
  <property fmtid="{D5CDD505-2E9C-101B-9397-08002B2CF9AE}" pid="12" name="_2015_ms_pID_7253432">
    <vt:lpwstr>569ERqO/0SOjte7AUc5Ky+HfaoCatQdKNFLv
JmoHm1l4UzSAh5FH05nwEWqwSArKcrCn3FK4iHe+e/HPJp5DnnQ=</vt:lpwstr>
  </property>
  <property fmtid="{D5CDD505-2E9C-101B-9397-08002B2CF9AE}" pid="13" name="_readonly">
    <vt:lpwstr/>
  </property>
  <property fmtid="{D5CDD505-2E9C-101B-9397-08002B2CF9AE}" pid="14" name="_change">
    <vt:lpwstr/>
  </property>
  <property fmtid="{D5CDD505-2E9C-101B-9397-08002B2CF9AE}" pid="15" name="_full-control">
    <vt:lpwstr/>
  </property>
  <property fmtid="{D5CDD505-2E9C-101B-9397-08002B2CF9AE}" pid="16" name="sflag">
    <vt:lpwstr>1582504316</vt:lpwstr>
  </property>
</Properties>
</file>

<file path=docProps/thumbnail.jpeg>
</file>